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
  </p:notesMasterIdLst>
  <p:handoutMasterIdLst>
    <p:handoutMasterId r:id="rId9"/>
  </p:handoutMasterIdLst>
  <p:sldIdLst>
    <p:sldId id="256" r:id="rId2"/>
    <p:sldId id="258" r:id="rId3"/>
    <p:sldId id="259" r:id="rId4"/>
    <p:sldId id="260" r:id="rId5"/>
    <p:sldId id="262" r:id="rId6"/>
    <p:sldId id="263"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68">
          <p15:clr>
            <a:srgbClr val="A4A3A4"/>
          </p15:clr>
        </p15:guide>
        <p15:guide id="2" orient="horz" pos="246">
          <p15:clr>
            <a:srgbClr val="A4A3A4"/>
          </p15:clr>
        </p15:guide>
        <p15:guide id="3" orient="horz" pos="804">
          <p15:clr>
            <a:srgbClr val="A4A3A4"/>
          </p15:clr>
        </p15:guide>
        <p15:guide id="4" orient="horz" pos="2865">
          <p15:clr>
            <a:srgbClr val="A4A3A4"/>
          </p15:clr>
        </p15:guide>
        <p15:guide id="5" orient="horz" pos="2346">
          <p15:clr>
            <a:srgbClr val="A4A3A4"/>
          </p15:clr>
        </p15:guide>
        <p15:guide id="6" pos="271">
          <p15:clr>
            <a:srgbClr val="A4A3A4"/>
          </p15:clr>
        </p15:guide>
        <p15:guide id="7" pos="3727">
          <p15:clr>
            <a:srgbClr val="A4A3A4"/>
          </p15:clr>
        </p15:guide>
        <p15:guide id="8" pos="2039">
          <p15:clr>
            <a:srgbClr val="A4A3A4"/>
          </p15:clr>
        </p15:guide>
        <p15:guide id="9" pos="5483">
          <p15:clr>
            <a:srgbClr val="A4A3A4"/>
          </p15:clr>
        </p15:guide>
        <p15:guide id="10" pos="1956">
          <p15:clr>
            <a:srgbClr val="A4A3A4"/>
          </p15:clr>
        </p15:guide>
        <p15:guide id="11" pos="37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5621" autoAdjust="0"/>
  </p:normalViewPr>
  <p:slideViewPr>
    <p:cSldViewPr showGuides="1">
      <p:cViewPr varScale="1">
        <p:scale>
          <a:sx n="149" d="100"/>
          <a:sy n="149" d="100"/>
        </p:scale>
        <p:origin x="-444" y="-96"/>
      </p:cViewPr>
      <p:guideLst>
        <p:guide orient="horz" pos="3068"/>
        <p:guide orient="horz" pos="246"/>
        <p:guide orient="horz" pos="804"/>
        <p:guide orient="horz" pos="2865"/>
        <p:guide orient="horz" pos="2346"/>
        <p:guide pos="271"/>
        <p:guide pos="3727"/>
        <p:guide pos="2039"/>
        <p:guide pos="5483"/>
        <p:guide pos="1956"/>
        <p:guide pos="3787"/>
      </p:guideLst>
    </p:cSldViewPr>
  </p:slideViewPr>
  <p:notesTextViewPr>
    <p:cViewPr>
      <p:scale>
        <a:sx n="1" d="1"/>
        <a:sy n="1" d="1"/>
      </p:scale>
      <p:origin x="0" y="0"/>
    </p:cViewPr>
  </p:notesTextViewPr>
  <p:notesViewPr>
    <p:cSldViewPr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D3FC8D-6A5F-41D7-BE3A-19745860D7C6}" type="datetimeFigureOut">
              <a:rPr lang="en-GB" smtClean="0"/>
              <a:t>16/10/2017</a:t>
            </a:fld>
            <a:endParaRPr lang="en-GB"/>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113BCE-36E5-49AA-B68B-13D0186EDF04}" type="slidenum">
              <a:rPr lang="en-GB" smtClean="0"/>
              <a:t>‹#›</a:t>
            </a:fld>
            <a:endParaRPr lang="en-GB"/>
          </a:p>
        </p:txBody>
      </p:sp>
    </p:spTree>
    <p:extLst>
      <p:ext uri="{BB962C8B-B14F-4D97-AF65-F5344CB8AC3E}">
        <p14:creationId xmlns:p14="http://schemas.microsoft.com/office/powerpoint/2010/main" val="3362767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E1E91-FC07-4489-9C87-F9853DDBC6AD}" type="datetimeFigureOut">
              <a:rPr lang="en-GB" smtClean="0"/>
              <a:t>16/10/2017</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361EF-33BB-4E4B-BDD5-591D1F227589}" type="slidenum">
              <a:rPr lang="en-GB" smtClean="0"/>
              <a:t>‹#›</a:t>
            </a:fld>
            <a:endParaRPr lang="en-GB"/>
          </a:p>
        </p:txBody>
      </p:sp>
    </p:spTree>
    <p:extLst>
      <p:ext uri="{BB962C8B-B14F-4D97-AF65-F5344CB8AC3E}">
        <p14:creationId xmlns:p14="http://schemas.microsoft.com/office/powerpoint/2010/main" val="355193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1</a:t>
            </a:fld>
            <a:endParaRPr lang="en-GB"/>
          </a:p>
        </p:txBody>
      </p:sp>
    </p:spTree>
    <p:extLst>
      <p:ext uri="{BB962C8B-B14F-4D97-AF65-F5344CB8AC3E}">
        <p14:creationId xmlns:p14="http://schemas.microsoft.com/office/powerpoint/2010/main" val="357291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2</a:t>
            </a:fld>
            <a:endParaRPr lang="en-GB"/>
          </a:p>
        </p:txBody>
      </p:sp>
    </p:spTree>
    <p:extLst>
      <p:ext uri="{BB962C8B-B14F-4D97-AF65-F5344CB8AC3E}">
        <p14:creationId xmlns:p14="http://schemas.microsoft.com/office/powerpoint/2010/main" val="357291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3</a:t>
            </a:fld>
            <a:endParaRPr lang="en-GB"/>
          </a:p>
        </p:txBody>
      </p:sp>
    </p:spTree>
    <p:extLst>
      <p:ext uri="{BB962C8B-B14F-4D97-AF65-F5344CB8AC3E}">
        <p14:creationId xmlns:p14="http://schemas.microsoft.com/office/powerpoint/2010/main" val="357291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4</a:t>
            </a:fld>
            <a:endParaRPr lang="en-GB"/>
          </a:p>
        </p:txBody>
      </p:sp>
    </p:spTree>
    <p:extLst>
      <p:ext uri="{BB962C8B-B14F-4D97-AF65-F5344CB8AC3E}">
        <p14:creationId xmlns:p14="http://schemas.microsoft.com/office/powerpoint/2010/main" val="357291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5</a:t>
            </a:fld>
            <a:endParaRPr lang="en-GB"/>
          </a:p>
        </p:txBody>
      </p:sp>
    </p:spTree>
    <p:extLst>
      <p:ext uri="{BB962C8B-B14F-4D97-AF65-F5344CB8AC3E}">
        <p14:creationId xmlns:p14="http://schemas.microsoft.com/office/powerpoint/2010/main" val="357291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361EF-33BB-4E4B-BDD5-591D1F227589}" type="slidenum">
              <a:rPr lang="en-GB" smtClean="0"/>
              <a:t>6</a:t>
            </a:fld>
            <a:endParaRPr lang="en-GB"/>
          </a:p>
        </p:txBody>
      </p:sp>
    </p:spTree>
    <p:extLst>
      <p:ext uri="{BB962C8B-B14F-4D97-AF65-F5344CB8AC3E}">
        <p14:creationId xmlns:p14="http://schemas.microsoft.com/office/powerpoint/2010/main" val="357291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smtClean="0"/>
              <a:t>Klicka här för att ändra format</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30" name="Date Placeholder 29"/>
          <p:cNvSpPr>
            <a:spLocks noGrp="1"/>
          </p:cNvSpPr>
          <p:nvPr>
            <p:ph type="dt" sz="half" idx="10"/>
          </p:nvPr>
        </p:nvSpPr>
        <p:spPr/>
        <p:txBody>
          <a:bodyPr/>
          <a:lstStyle/>
          <a:p>
            <a:r>
              <a:rPr lang="sv-SE" smtClean="0"/>
              <a:t>DD MMMM, YYYY</a:t>
            </a:r>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r>
              <a:rPr lang="sv-SE" smtClean="0"/>
              <a:t>DD MMMM, YYYY</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r>
              <a:rPr lang="sv-SE" smtClean="0"/>
              <a:t>DD MMMM, YYYY</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sida-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419100" y="338668"/>
            <a:ext cx="8286750" cy="2017058"/>
          </a:xfrm>
        </p:spPr>
        <p:txBody>
          <a:bodyPr/>
          <a:lstStyle>
            <a:lvl1pPr algn="l">
              <a:lnSpc>
                <a:spcPts val="4800"/>
              </a:lnSpc>
              <a:defRPr sz="4800" spc="0" baseline="0">
                <a:solidFill>
                  <a:schemeClr val="bg1"/>
                </a:solidFill>
                <a:latin typeface="+mj-lt"/>
              </a:defRPr>
            </a:lvl1pPr>
          </a:lstStyle>
          <a:p>
            <a:r>
              <a:rPr lang="sv-SE" dirty="0" smtClean="0"/>
              <a:t>Klicka för att lägga till text</a:t>
            </a:r>
            <a:endParaRPr lang="en-GB" dirty="0"/>
          </a:p>
        </p:txBody>
      </p:sp>
      <p:sp>
        <p:nvSpPr>
          <p:cNvPr id="3" name="Underrubrik 2"/>
          <p:cNvSpPr>
            <a:spLocks noGrp="1"/>
          </p:cNvSpPr>
          <p:nvPr>
            <p:ph type="subTitle" idx="1" hasCustomPrompt="1"/>
          </p:nvPr>
        </p:nvSpPr>
        <p:spPr>
          <a:xfrm>
            <a:off x="433155" y="2482094"/>
            <a:ext cx="8271108" cy="556724"/>
          </a:xfrm>
        </p:spPr>
        <p:txBody>
          <a:bodyPr lIns="0" tIns="0" rIns="0" bIns="0" anchor="t">
            <a:noAutofit/>
          </a:bodyPr>
          <a:lstStyle>
            <a:lvl1pPr marL="0" indent="0" algn="l">
              <a:lnSpc>
                <a:spcPts val="2200"/>
              </a:lnSpc>
              <a:spcBef>
                <a:spcPts val="24"/>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Namn</a:t>
            </a:r>
            <a:r>
              <a:rPr lang="en-GB" dirty="0" smtClean="0"/>
              <a:t>/</a:t>
            </a:r>
            <a:r>
              <a:rPr lang="en-GB" dirty="0" err="1" smtClean="0"/>
              <a:t>Titel</a:t>
            </a:r>
            <a:endParaRPr lang="sv-SE" dirty="0" smtClean="0"/>
          </a:p>
        </p:txBody>
      </p:sp>
      <p:sp>
        <p:nvSpPr>
          <p:cNvPr id="4" name="Platshållare för datum 3"/>
          <p:cNvSpPr>
            <a:spLocks noGrp="1"/>
          </p:cNvSpPr>
          <p:nvPr>
            <p:ph type="dt" sz="half" idx="10"/>
          </p:nvPr>
        </p:nvSpPr>
        <p:spPr>
          <a:xfrm>
            <a:off x="412376" y="4622609"/>
            <a:ext cx="3079504" cy="241299"/>
          </a:xfrm>
        </p:spPr>
        <p:txBody>
          <a:bodyPr lIns="0" tIns="0" rIns="0" bIns="0"/>
          <a:lstStyle>
            <a:lvl1pPr>
              <a:lnSpc>
                <a:spcPct val="100000"/>
              </a:lnSpc>
              <a:defRPr sz="1400">
                <a:solidFill>
                  <a:schemeClr val="bg1"/>
                </a:solidFill>
              </a:defRPr>
            </a:lvl1pPr>
          </a:lstStyle>
          <a:p>
            <a:r>
              <a:rPr lang="sv-SE" smtClean="0"/>
              <a:t>DD MMMM, YYYY</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898636" y="4352899"/>
            <a:ext cx="2792355" cy="512276"/>
          </a:xfrm>
          <a:prstGeom prst="rect">
            <a:avLst/>
          </a:prstGeom>
        </p:spPr>
      </p:pic>
      <p:sp>
        <p:nvSpPr>
          <p:cNvPr id="7" name="Platshållare för text 6"/>
          <p:cNvSpPr>
            <a:spLocks noGrp="1"/>
          </p:cNvSpPr>
          <p:nvPr>
            <p:ph type="body" sz="quarter" idx="11" hasCustomPrompt="1"/>
            <p:custDataLst>
              <p:tags r:id="rId1"/>
            </p:custDataLst>
          </p:nvPr>
        </p:nvSpPr>
        <p:spPr>
          <a:xfrm>
            <a:off x="412376" y="4379208"/>
            <a:ext cx="3078000" cy="296120"/>
          </a:xfrm>
        </p:spPr>
        <p:txBody>
          <a:bodyPr vert="horz" lIns="0" tIns="0" rIns="0" bIns="0" rtlCol="0" anchor="ctr">
            <a:noAutofit/>
          </a:bodyPr>
          <a:lstStyle>
            <a:lvl1pPr marL="0" indent="0">
              <a:buNone/>
              <a:defRPr lang="sv-SE" sz="1400" dirty="0">
                <a:solidFill>
                  <a:schemeClr val="bg1"/>
                </a:solidFill>
              </a:defRPr>
            </a:lvl1pPr>
          </a:lstStyle>
          <a:p>
            <a:pPr marL="0" lvl="0">
              <a:lnSpc>
                <a:spcPct val="100000"/>
              </a:lnSpc>
            </a:pPr>
            <a:r>
              <a:rPr lang="sv-SE" dirty="0" smtClean="0"/>
              <a:t> </a:t>
            </a:r>
            <a:endParaRPr lang="sv-SE" dirty="0"/>
          </a:p>
        </p:txBody>
      </p:sp>
    </p:spTree>
    <p:extLst>
      <p:ext uri="{BB962C8B-B14F-4D97-AF65-F5344CB8AC3E}">
        <p14:creationId xmlns:p14="http://schemas.microsoft.com/office/powerpoint/2010/main" val="1001059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7"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8" name="Platshållare för datum 7"/>
          <p:cNvSpPr>
            <a:spLocks noGrp="1"/>
          </p:cNvSpPr>
          <p:nvPr>
            <p:ph type="dt" sz="half" idx="18"/>
          </p:nvPr>
        </p:nvSpPr>
        <p:spPr>
          <a:xfrm>
            <a:off x="1187624" y="4741519"/>
            <a:ext cx="1440000" cy="137218"/>
          </a:xfrm>
        </p:spPr>
        <p:txBody>
          <a:bodyPr/>
          <a:lstStyle/>
          <a:p>
            <a:r>
              <a:rPr lang="sv-SE" smtClean="0"/>
              <a:t>DD MMMM, YYYY</a:t>
            </a:r>
            <a:endParaRPr lang="en-GB" dirty="0"/>
          </a:p>
        </p:txBody>
      </p:sp>
      <p:sp>
        <p:nvSpPr>
          <p:cNvPr id="9" name="Platshållare för sidfot 8"/>
          <p:cNvSpPr>
            <a:spLocks noGrp="1"/>
          </p:cNvSpPr>
          <p:nvPr>
            <p:ph type="ftr" sz="quarter" idx="19"/>
          </p:nvPr>
        </p:nvSpPr>
        <p:spPr/>
        <p:txBody>
          <a:bodyPr/>
          <a:lstStyle/>
          <a:p>
            <a:endParaRPr lang="en-GB" dirty="0"/>
          </a:p>
        </p:txBody>
      </p:sp>
      <p:sp>
        <p:nvSpPr>
          <p:cNvPr id="10" name="Platshållare för bildnummer 9"/>
          <p:cNvSpPr>
            <a:spLocks noGrp="1"/>
          </p:cNvSpPr>
          <p:nvPr>
            <p:ph type="sldNum" sz="quarter" idx="20"/>
          </p:nvPr>
        </p:nvSpPr>
        <p:spPr/>
        <p:txBody>
          <a:bodyPr/>
          <a:lstStyle/>
          <a:p>
            <a:fld id="{75540DF7-4799-4E87-B3CF-050623672433}" type="slidenum">
              <a:rPr lang="en-GB" smtClean="0"/>
              <a:pPr/>
              <a:t>‹#›</a:t>
            </a:fld>
            <a:endParaRPr lang="en-GB" dirty="0"/>
          </a:p>
        </p:txBody>
      </p:sp>
      <p:sp>
        <p:nvSpPr>
          <p:cNvPr id="5" name="Platshållare för innehåll 4"/>
          <p:cNvSpPr>
            <a:spLocks noGrp="1"/>
          </p:cNvSpPr>
          <p:nvPr>
            <p:ph sz="quarter" idx="21"/>
          </p:nvPr>
        </p:nvSpPr>
        <p:spPr>
          <a:xfrm>
            <a:off x="432000" y="1276350"/>
            <a:ext cx="8280000" cy="3258000"/>
          </a:xfrm>
        </p:spPr>
        <p:txBody>
          <a:bodyPr/>
          <a:lstStyle>
            <a:lvl3pPr>
              <a:spcBef>
                <a:spcPts val="384"/>
              </a:spcBef>
              <a:defRPr/>
            </a:lvl3pPr>
            <a:lvl5pPr>
              <a:spcBef>
                <a:spcPts val="384"/>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Rubrik 2"/>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759861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sida-Bild-vit logo">
    <p:spTree>
      <p:nvGrpSpPr>
        <p:cNvPr id="1" name=""/>
        <p:cNvGrpSpPr/>
        <p:nvPr/>
      </p:nvGrpSpPr>
      <p:grpSpPr>
        <a:xfrm>
          <a:off x="0" y="0"/>
          <a:ext cx="0" cy="0"/>
          <a:chOff x="0" y="0"/>
          <a:chExt cx="0" cy="0"/>
        </a:xfrm>
      </p:grpSpPr>
      <p:sp>
        <p:nvSpPr>
          <p:cNvPr id="18" name="Platshållare för bild 17"/>
          <p:cNvSpPr>
            <a:spLocks noGrp="1"/>
          </p:cNvSpPr>
          <p:nvPr>
            <p:ph type="pic" sz="quarter" idx="13"/>
          </p:nvPr>
        </p:nvSpPr>
        <p:spPr>
          <a:xfrm>
            <a:off x="0" y="0"/>
            <a:ext cx="9144000" cy="5143500"/>
          </a:xfrm>
          <a:blipFill>
            <a:blip r:embed="rId3"/>
            <a:stretch>
              <a:fillRect/>
            </a:stretch>
          </a:blipFill>
        </p:spPr>
        <p:txBody>
          <a:bodyPr/>
          <a:lstStyle>
            <a:lvl1pPr marL="0" indent="0">
              <a:buNone/>
              <a:defRPr/>
            </a:lvl1pPr>
          </a:lstStyle>
          <a:p>
            <a:r>
              <a:rPr lang="sv-SE" smtClean="0"/>
              <a:t>Klicka på ikonen för att lägga till en bild</a:t>
            </a:r>
            <a:endParaRPr lang="en-GB" dirty="0"/>
          </a:p>
        </p:txBody>
      </p:sp>
      <p:sp>
        <p:nvSpPr>
          <p:cNvPr id="2" name="Rubrik 1"/>
          <p:cNvSpPr>
            <a:spLocks noGrp="1"/>
          </p:cNvSpPr>
          <p:nvPr>
            <p:ph type="ctrTitle" hasCustomPrompt="1"/>
          </p:nvPr>
        </p:nvSpPr>
        <p:spPr>
          <a:xfrm>
            <a:off x="419100" y="338668"/>
            <a:ext cx="8265273" cy="2027896"/>
          </a:xfrm>
        </p:spPr>
        <p:txBody>
          <a:bodyPr/>
          <a:lstStyle>
            <a:lvl1pPr>
              <a:lnSpc>
                <a:spcPts val="4800"/>
              </a:lnSpc>
              <a:defRPr sz="4800">
                <a:solidFill>
                  <a:schemeClr val="bg1"/>
                </a:solidFill>
              </a:defRPr>
            </a:lvl1pPr>
          </a:lstStyle>
          <a:p>
            <a:r>
              <a:rPr lang="sv-SE" dirty="0" smtClean="0"/>
              <a:t>Klicka för att lägga till text</a:t>
            </a:r>
            <a:endParaRPr lang="en-GB" dirty="0"/>
          </a:p>
        </p:txBody>
      </p:sp>
      <p:sp>
        <p:nvSpPr>
          <p:cNvPr id="3" name="Underrubrik 2"/>
          <p:cNvSpPr>
            <a:spLocks noGrp="1"/>
          </p:cNvSpPr>
          <p:nvPr>
            <p:ph type="subTitle" idx="1" hasCustomPrompt="1"/>
          </p:nvPr>
        </p:nvSpPr>
        <p:spPr>
          <a:xfrm>
            <a:off x="433155" y="2482094"/>
            <a:ext cx="8267800" cy="550085"/>
          </a:xfrm>
        </p:spPr>
        <p:txBody>
          <a:bodyPr lIns="0" tIns="0" rIns="0" bIns="0" anchor="t">
            <a:noAutofit/>
          </a:bodyPr>
          <a:lstStyle>
            <a:lvl1pPr marL="0" indent="0" algn="l" defTabSz="914400" rtl="0" eaLnBrk="1" latinLnBrk="0" hangingPunct="1">
              <a:lnSpc>
                <a:spcPts val="2200"/>
              </a:lnSpc>
              <a:spcBef>
                <a:spcPts val="24"/>
              </a:spcBef>
              <a:buFont typeface="Arial" panose="020B0604020202020204" pitchFamily="34" charset="0"/>
              <a:buNone/>
              <a:defRPr lang="en-GB" sz="2000" kern="1200" baseline="0" dirty="0" smtClean="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Namn</a:t>
            </a:r>
            <a:r>
              <a:rPr lang="en-GB" dirty="0" smtClean="0"/>
              <a:t>/</a:t>
            </a:r>
            <a:r>
              <a:rPr lang="en-GB" dirty="0" err="1" smtClean="0"/>
              <a:t>Titel</a:t>
            </a:r>
            <a:endParaRPr lang="sv-SE" dirty="0" smtClean="0"/>
          </a:p>
        </p:txBody>
      </p:sp>
      <p:sp>
        <p:nvSpPr>
          <p:cNvPr id="4" name="Platshållare för datum 3"/>
          <p:cNvSpPr>
            <a:spLocks noGrp="1"/>
          </p:cNvSpPr>
          <p:nvPr>
            <p:ph type="dt" sz="half" idx="10"/>
          </p:nvPr>
        </p:nvSpPr>
        <p:spPr>
          <a:xfrm>
            <a:off x="412376" y="4622609"/>
            <a:ext cx="3079504" cy="241299"/>
          </a:xfrm>
        </p:spPr>
        <p:txBody>
          <a:bodyPr lIns="0" tIns="0" rIns="0" bIns="0"/>
          <a:lstStyle>
            <a:lvl1pPr>
              <a:defRPr lang="en-GB" sz="1400" kern="1200" smtClean="0">
                <a:solidFill>
                  <a:schemeClr val="bg1"/>
                </a:solidFill>
                <a:latin typeface="+mn-lt"/>
                <a:ea typeface="+mn-ea"/>
                <a:cs typeface="+mn-cs"/>
              </a:defRPr>
            </a:lvl1pPr>
          </a:lstStyle>
          <a:p>
            <a:r>
              <a:rPr lang="sv-SE" smtClean="0"/>
              <a:t>DD MMMM, YYYY</a:t>
            </a:r>
            <a:endParaRPr lang="en-GB" dirty="0"/>
          </a:p>
        </p:txBody>
      </p:sp>
      <p:sp>
        <p:nvSpPr>
          <p:cNvPr id="10" name="Platshållare för text 9"/>
          <p:cNvSpPr>
            <a:spLocks noGrp="1"/>
          </p:cNvSpPr>
          <p:nvPr>
            <p:ph type="body" sz="quarter" idx="14" hasCustomPrompt="1"/>
          </p:nvPr>
        </p:nvSpPr>
        <p:spPr>
          <a:xfrm>
            <a:off x="5898636" y="4352899"/>
            <a:ext cx="2792355" cy="512276"/>
          </a:xfrm>
          <a:blipFill>
            <a:blip r:embed="rId4"/>
            <a:stretch>
              <a:fillRect/>
            </a:stretch>
          </a:blipFill>
        </p:spPr>
        <p:txBody>
          <a:bodyPr/>
          <a:lstStyle>
            <a:lvl1pPr marL="0" indent="0">
              <a:buNone/>
              <a:defRPr/>
            </a:lvl1pPr>
          </a:lstStyle>
          <a:p>
            <a:pPr lvl="0"/>
            <a:r>
              <a:rPr lang="sv-SE" dirty="0" smtClean="0"/>
              <a:t> </a:t>
            </a:r>
            <a:endParaRPr lang="en-GB" dirty="0"/>
          </a:p>
        </p:txBody>
      </p:sp>
      <p:sp>
        <p:nvSpPr>
          <p:cNvPr id="7" name="Platshållare för text 6"/>
          <p:cNvSpPr>
            <a:spLocks noGrp="1"/>
          </p:cNvSpPr>
          <p:nvPr>
            <p:ph type="body" sz="quarter" idx="11" hasCustomPrompt="1"/>
            <p:custDataLst>
              <p:tags r:id="rId1"/>
            </p:custDataLst>
          </p:nvPr>
        </p:nvSpPr>
        <p:spPr>
          <a:xfrm>
            <a:off x="412376" y="4379208"/>
            <a:ext cx="3078000" cy="295200"/>
          </a:xfrm>
        </p:spPr>
        <p:txBody>
          <a:bodyPr vert="horz" lIns="0" tIns="0" rIns="0" bIns="0" rtlCol="0" anchor="ctr">
            <a:noAutofit/>
          </a:bodyPr>
          <a:lstStyle>
            <a:lvl1pPr marL="0" indent="0">
              <a:buNone/>
              <a:defRPr lang="sv-SE" sz="1400" dirty="0">
                <a:solidFill>
                  <a:schemeClr val="bg1"/>
                </a:solidFill>
              </a:defRPr>
            </a:lvl1pPr>
          </a:lstStyle>
          <a:p>
            <a:pPr marL="0" lvl="0">
              <a:lnSpc>
                <a:spcPct val="100000"/>
              </a:lnSpc>
            </a:pPr>
            <a:r>
              <a:rPr lang="sv-SE" dirty="0" smtClean="0"/>
              <a:t> </a:t>
            </a:r>
            <a:endParaRPr lang="sv-SE" dirty="0"/>
          </a:p>
        </p:txBody>
      </p:sp>
    </p:spTree>
    <p:extLst>
      <p:ext uri="{BB962C8B-B14F-4D97-AF65-F5344CB8AC3E}">
        <p14:creationId xmlns:p14="http://schemas.microsoft.com/office/powerpoint/2010/main" val="23216612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ida-Bild-grön logo">
    <p:spTree>
      <p:nvGrpSpPr>
        <p:cNvPr id="1" name=""/>
        <p:cNvGrpSpPr/>
        <p:nvPr/>
      </p:nvGrpSpPr>
      <p:grpSpPr>
        <a:xfrm>
          <a:off x="0" y="0"/>
          <a:ext cx="0" cy="0"/>
          <a:chOff x="0" y="0"/>
          <a:chExt cx="0" cy="0"/>
        </a:xfrm>
      </p:grpSpPr>
      <p:sp>
        <p:nvSpPr>
          <p:cNvPr id="18" name="Platshållare för bild 17"/>
          <p:cNvSpPr>
            <a:spLocks noGrp="1"/>
          </p:cNvSpPr>
          <p:nvPr>
            <p:ph type="pic" sz="quarter" idx="13"/>
          </p:nvPr>
        </p:nvSpPr>
        <p:spPr>
          <a:xfrm>
            <a:off x="0" y="0"/>
            <a:ext cx="9144000" cy="5143500"/>
          </a:xfrm>
          <a:blipFill>
            <a:blip r:embed="rId3"/>
            <a:stretch>
              <a:fillRect/>
            </a:stretch>
          </a:blipFill>
        </p:spPr>
        <p:txBody>
          <a:bodyPr/>
          <a:lstStyle>
            <a:lvl1pPr marL="0" indent="0">
              <a:buNone/>
              <a:defRPr/>
            </a:lvl1pPr>
          </a:lstStyle>
          <a:p>
            <a:r>
              <a:rPr lang="sv-SE" smtClean="0"/>
              <a:t>Klicka på ikonen för att lägga till en bild</a:t>
            </a:r>
            <a:endParaRPr lang="en-GB" dirty="0"/>
          </a:p>
        </p:txBody>
      </p:sp>
      <p:sp>
        <p:nvSpPr>
          <p:cNvPr id="2" name="Rubrik 1"/>
          <p:cNvSpPr>
            <a:spLocks noGrp="1"/>
          </p:cNvSpPr>
          <p:nvPr>
            <p:ph type="ctrTitle" hasCustomPrompt="1"/>
          </p:nvPr>
        </p:nvSpPr>
        <p:spPr>
          <a:xfrm>
            <a:off x="419100" y="338668"/>
            <a:ext cx="8265273" cy="2027896"/>
          </a:xfrm>
        </p:spPr>
        <p:txBody>
          <a:bodyPr/>
          <a:lstStyle>
            <a:lvl1pPr>
              <a:lnSpc>
                <a:spcPts val="4800"/>
              </a:lnSpc>
              <a:defRPr lang="en-GB" sz="4800" b="1" kern="1200" dirty="0">
                <a:solidFill>
                  <a:schemeClr val="tx2"/>
                </a:solidFill>
                <a:latin typeface="+mj-lt"/>
                <a:ea typeface="+mj-ea"/>
                <a:cs typeface="+mj-cs"/>
              </a:defRPr>
            </a:lvl1pPr>
          </a:lstStyle>
          <a:p>
            <a:r>
              <a:rPr lang="sv-SE" dirty="0" smtClean="0"/>
              <a:t>Klicka för att lägga till text</a:t>
            </a:r>
            <a:endParaRPr lang="en-GB" dirty="0"/>
          </a:p>
        </p:txBody>
      </p:sp>
      <p:sp>
        <p:nvSpPr>
          <p:cNvPr id="3" name="Underrubrik 2"/>
          <p:cNvSpPr>
            <a:spLocks noGrp="1"/>
          </p:cNvSpPr>
          <p:nvPr>
            <p:ph type="subTitle" idx="1" hasCustomPrompt="1"/>
          </p:nvPr>
        </p:nvSpPr>
        <p:spPr>
          <a:xfrm>
            <a:off x="433155" y="2482094"/>
            <a:ext cx="8267800" cy="550085"/>
          </a:xfrm>
        </p:spPr>
        <p:txBody>
          <a:bodyPr lIns="0" tIns="0" rIns="0" bIns="0">
            <a:noAutofit/>
          </a:bodyPr>
          <a:lstStyle>
            <a:lvl1pPr marL="0" indent="0" algn="l">
              <a:lnSpc>
                <a:spcPts val="2200"/>
              </a:lnSpc>
              <a:spcBef>
                <a:spcPts val="24"/>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Namn</a:t>
            </a:r>
            <a:r>
              <a:rPr lang="en-GB" dirty="0" smtClean="0"/>
              <a:t>/</a:t>
            </a:r>
            <a:r>
              <a:rPr lang="en-GB" dirty="0" err="1" smtClean="0"/>
              <a:t>Titel</a:t>
            </a:r>
            <a:endParaRPr lang="sv-SE" dirty="0" smtClean="0"/>
          </a:p>
        </p:txBody>
      </p:sp>
      <p:sp>
        <p:nvSpPr>
          <p:cNvPr id="4" name="Platshållare för datum 3"/>
          <p:cNvSpPr>
            <a:spLocks noGrp="1"/>
          </p:cNvSpPr>
          <p:nvPr>
            <p:ph type="dt" sz="half" idx="10"/>
          </p:nvPr>
        </p:nvSpPr>
        <p:spPr>
          <a:xfrm>
            <a:off x="412376" y="4622609"/>
            <a:ext cx="3079504" cy="241299"/>
          </a:xfrm>
        </p:spPr>
        <p:txBody>
          <a:bodyPr lIns="0" tIns="0" rIns="0" bIns="0"/>
          <a:lstStyle>
            <a:lvl1pPr>
              <a:defRPr lang="en-GB" sz="1400" kern="1200" smtClean="0">
                <a:solidFill>
                  <a:schemeClr val="tx1"/>
                </a:solidFill>
                <a:latin typeface="+mn-lt"/>
                <a:ea typeface="+mn-ea"/>
                <a:cs typeface="+mn-cs"/>
              </a:defRPr>
            </a:lvl1pPr>
          </a:lstStyle>
          <a:p>
            <a:r>
              <a:rPr lang="sv-SE" smtClean="0"/>
              <a:t>DD MMMM, YYYY</a:t>
            </a:r>
            <a:endParaRPr lang="sv-SE" dirty="0"/>
          </a:p>
        </p:txBody>
      </p:sp>
      <p:sp>
        <p:nvSpPr>
          <p:cNvPr id="16" name="Platshållare för text 15"/>
          <p:cNvSpPr>
            <a:spLocks noGrp="1"/>
          </p:cNvSpPr>
          <p:nvPr>
            <p:ph type="body" sz="quarter" idx="12" hasCustomPrompt="1"/>
          </p:nvPr>
        </p:nvSpPr>
        <p:spPr bwMode="white">
          <a:xfrm>
            <a:off x="5898636" y="4352899"/>
            <a:ext cx="2792355" cy="512276"/>
          </a:xfrm>
          <a:blipFill>
            <a:blip r:embed="rId4"/>
            <a:stretch>
              <a:fillRect/>
            </a:stretch>
          </a:blipFill>
        </p:spPr>
        <p:txBody>
          <a:bodyPr/>
          <a:lstStyle>
            <a:lvl1pPr marL="0" indent="0">
              <a:buNone/>
              <a:defRPr/>
            </a:lvl1pPr>
          </a:lstStyle>
          <a:p>
            <a:pPr lvl="0"/>
            <a:r>
              <a:rPr lang="sv-SE" dirty="0" smtClean="0"/>
              <a:t> </a:t>
            </a:r>
            <a:endParaRPr lang="en-GB" dirty="0"/>
          </a:p>
        </p:txBody>
      </p:sp>
      <p:sp>
        <p:nvSpPr>
          <p:cNvPr id="7" name="Platshållare för text 6"/>
          <p:cNvSpPr>
            <a:spLocks noGrp="1"/>
          </p:cNvSpPr>
          <p:nvPr>
            <p:ph type="body" sz="quarter" idx="11" hasCustomPrompt="1"/>
            <p:custDataLst>
              <p:tags r:id="rId1"/>
            </p:custDataLst>
          </p:nvPr>
        </p:nvSpPr>
        <p:spPr>
          <a:xfrm>
            <a:off x="412376" y="4379208"/>
            <a:ext cx="3078000" cy="295200"/>
          </a:xfrm>
        </p:spPr>
        <p:txBody>
          <a:bodyPr vert="horz" lIns="0" tIns="0" rIns="0" bIns="0" rtlCol="0" anchor="ctr">
            <a:noAutofit/>
          </a:bodyPr>
          <a:lstStyle>
            <a:lvl1pPr marL="0" indent="0">
              <a:buNone/>
              <a:defRPr lang="sv-SE" sz="1400" dirty="0">
                <a:solidFill>
                  <a:schemeClr val="tx1"/>
                </a:solidFill>
              </a:defRPr>
            </a:lvl1pPr>
          </a:lstStyle>
          <a:p>
            <a:pPr marL="0" lvl="0">
              <a:lnSpc>
                <a:spcPct val="100000"/>
              </a:lnSpc>
            </a:pPr>
            <a:r>
              <a:rPr lang="sv-SE" dirty="0" smtClean="0"/>
              <a:t> </a:t>
            </a:r>
            <a:endParaRPr lang="sv-SE" dirty="0"/>
          </a:p>
        </p:txBody>
      </p:sp>
    </p:spTree>
    <p:extLst>
      <p:ext uri="{BB962C8B-B14F-4D97-AF65-F5344CB8AC3E}">
        <p14:creationId xmlns:p14="http://schemas.microsoft.com/office/powerpoint/2010/main" val="26306841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sida-Bild-vit logo">
    <p:spTree>
      <p:nvGrpSpPr>
        <p:cNvPr id="1" name=""/>
        <p:cNvGrpSpPr/>
        <p:nvPr/>
      </p:nvGrpSpPr>
      <p:grpSpPr>
        <a:xfrm>
          <a:off x="0" y="0"/>
          <a:ext cx="0" cy="0"/>
          <a:chOff x="0" y="0"/>
          <a:chExt cx="0" cy="0"/>
        </a:xfrm>
      </p:grpSpPr>
      <p:sp>
        <p:nvSpPr>
          <p:cNvPr id="18" name="Platshållare för bild 17"/>
          <p:cNvSpPr>
            <a:spLocks noGrp="1"/>
          </p:cNvSpPr>
          <p:nvPr>
            <p:ph type="pic" sz="quarter" idx="13"/>
          </p:nvPr>
        </p:nvSpPr>
        <p:spPr>
          <a:xfrm>
            <a:off x="0" y="0"/>
            <a:ext cx="9144000" cy="5143500"/>
          </a:xfrm>
          <a:blipFill>
            <a:blip r:embed="rId2"/>
            <a:stretch>
              <a:fillRect/>
            </a:stretch>
          </a:blipFill>
        </p:spPr>
        <p:txBody>
          <a:bodyPr/>
          <a:lstStyle>
            <a:lvl1pPr marL="0" indent="0">
              <a:buNone/>
              <a:defRPr/>
            </a:lvl1pPr>
          </a:lstStyle>
          <a:p>
            <a:r>
              <a:rPr lang="sv-SE" smtClean="0"/>
              <a:t>Klicka på ikonen för att lägga till en bild</a:t>
            </a:r>
            <a:endParaRPr lang="en-GB" dirty="0"/>
          </a:p>
        </p:txBody>
      </p:sp>
      <p:sp>
        <p:nvSpPr>
          <p:cNvPr id="2" name="Rubrik 1"/>
          <p:cNvSpPr>
            <a:spLocks noGrp="1"/>
          </p:cNvSpPr>
          <p:nvPr>
            <p:ph type="ctrTitle" hasCustomPrompt="1"/>
          </p:nvPr>
        </p:nvSpPr>
        <p:spPr>
          <a:xfrm>
            <a:off x="419100" y="338669"/>
            <a:ext cx="8277225" cy="1584000"/>
          </a:xfrm>
        </p:spPr>
        <p:txBody>
          <a:bodyPr/>
          <a:lstStyle>
            <a:lvl1pPr>
              <a:lnSpc>
                <a:spcPts val="4800"/>
              </a:lnSpc>
              <a:defRPr sz="4800" baseline="0">
                <a:solidFill>
                  <a:schemeClr val="bg1"/>
                </a:solidFill>
              </a:defRPr>
            </a:lvl1pPr>
          </a:lstStyle>
          <a:p>
            <a:r>
              <a:rPr lang="sv-SE" dirty="0" smtClean="0"/>
              <a:t>Klicka här för att lägga till text</a:t>
            </a:r>
            <a:endParaRPr lang="en-GB" dirty="0"/>
          </a:p>
        </p:txBody>
      </p:sp>
      <p:sp>
        <p:nvSpPr>
          <p:cNvPr id="27" name="Platshållare för text 26"/>
          <p:cNvSpPr>
            <a:spLocks noGrp="1"/>
          </p:cNvSpPr>
          <p:nvPr>
            <p:ph type="body" sz="quarter" idx="14" hasCustomPrompt="1"/>
          </p:nvPr>
        </p:nvSpPr>
        <p:spPr>
          <a:xfrm>
            <a:off x="7737555" y="4691140"/>
            <a:ext cx="974545" cy="178787"/>
          </a:xfrm>
          <a:blipFill>
            <a:blip r:embed="rId3"/>
            <a:stretch>
              <a:fillRect/>
            </a:stretch>
          </a:blipFill>
        </p:spPr>
        <p:txBody>
          <a:bodyPr/>
          <a:lstStyle>
            <a:lvl1pPr marL="0" indent="0">
              <a:buNone/>
              <a:defRPr/>
            </a:lvl1pPr>
          </a:lstStyle>
          <a:p>
            <a:pPr lvl="0"/>
            <a:r>
              <a:rPr lang="sv-SE" dirty="0" smtClean="0"/>
              <a:t> </a:t>
            </a:r>
            <a:endParaRPr lang="en-GB" dirty="0"/>
          </a:p>
        </p:txBody>
      </p:sp>
    </p:spTree>
    <p:extLst>
      <p:ext uri="{BB962C8B-B14F-4D97-AF65-F5344CB8AC3E}">
        <p14:creationId xmlns:p14="http://schemas.microsoft.com/office/powerpoint/2010/main" val="46642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Bild-grön logo">
    <p:spTree>
      <p:nvGrpSpPr>
        <p:cNvPr id="1" name=""/>
        <p:cNvGrpSpPr/>
        <p:nvPr/>
      </p:nvGrpSpPr>
      <p:grpSpPr>
        <a:xfrm>
          <a:off x="0" y="0"/>
          <a:ext cx="0" cy="0"/>
          <a:chOff x="0" y="0"/>
          <a:chExt cx="0" cy="0"/>
        </a:xfrm>
      </p:grpSpPr>
      <p:sp>
        <p:nvSpPr>
          <p:cNvPr id="18" name="Platshållare för bild 17"/>
          <p:cNvSpPr>
            <a:spLocks noGrp="1"/>
          </p:cNvSpPr>
          <p:nvPr>
            <p:ph type="pic" sz="quarter" idx="13"/>
          </p:nvPr>
        </p:nvSpPr>
        <p:spPr>
          <a:xfrm>
            <a:off x="0" y="0"/>
            <a:ext cx="9144000" cy="5143500"/>
          </a:xfrm>
          <a:blipFill>
            <a:blip r:embed="rId2"/>
            <a:stretch>
              <a:fillRect/>
            </a:stretch>
          </a:blipFill>
        </p:spPr>
        <p:txBody>
          <a:bodyPr/>
          <a:lstStyle>
            <a:lvl1pPr marL="0" indent="0">
              <a:buNone/>
              <a:defRPr/>
            </a:lvl1pPr>
          </a:lstStyle>
          <a:p>
            <a:r>
              <a:rPr lang="sv-SE" smtClean="0"/>
              <a:t>Klicka på ikonen för att lägga till en bild</a:t>
            </a:r>
            <a:endParaRPr lang="en-GB" dirty="0"/>
          </a:p>
        </p:txBody>
      </p:sp>
      <p:sp>
        <p:nvSpPr>
          <p:cNvPr id="2" name="Rubrik 1"/>
          <p:cNvSpPr>
            <a:spLocks noGrp="1"/>
          </p:cNvSpPr>
          <p:nvPr>
            <p:ph type="ctrTitle" hasCustomPrompt="1"/>
          </p:nvPr>
        </p:nvSpPr>
        <p:spPr>
          <a:xfrm>
            <a:off x="419100" y="338668"/>
            <a:ext cx="8277225" cy="1584000"/>
          </a:xfrm>
        </p:spPr>
        <p:txBody>
          <a:bodyPr/>
          <a:lstStyle>
            <a:lvl1pPr>
              <a:lnSpc>
                <a:spcPts val="4800"/>
              </a:lnSpc>
              <a:defRPr sz="4800">
                <a:solidFill>
                  <a:schemeClr val="tx2"/>
                </a:solidFill>
              </a:defRPr>
            </a:lvl1pPr>
          </a:lstStyle>
          <a:p>
            <a:r>
              <a:rPr lang="sv-SE" dirty="0" smtClean="0"/>
              <a:t>Klicka här för att lägga till text</a:t>
            </a:r>
            <a:endParaRPr lang="en-GB" dirty="0"/>
          </a:p>
        </p:txBody>
      </p:sp>
      <p:sp>
        <p:nvSpPr>
          <p:cNvPr id="6" name="Platshållare för text 5"/>
          <p:cNvSpPr>
            <a:spLocks noGrp="1"/>
          </p:cNvSpPr>
          <p:nvPr>
            <p:ph type="body" sz="quarter" idx="14" hasCustomPrompt="1"/>
          </p:nvPr>
        </p:nvSpPr>
        <p:spPr bwMode="white">
          <a:xfrm>
            <a:off x="7737555" y="4691140"/>
            <a:ext cx="974545" cy="178787"/>
          </a:xfrm>
          <a:blipFill>
            <a:blip r:embed="rId3"/>
            <a:stretch>
              <a:fillRect/>
            </a:stretch>
          </a:blipFill>
        </p:spPr>
        <p:txBody>
          <a:bodyPr/>
          <a:lstStyle>
            <a:lvl1pPr marL="0" indent="0">
              <a:buNone/>
              <a:defRPr/>
            </a:lvl1pPr>
          </a:lstStyle>
          <a:p>
            <a:pPr lvl="0"/>
            <a:r>
              <a:rPr lang="sv-SE" dirty="0" smtClean="0"/>
              <a:t> </a:t>
            </a:r>
            <a:endParaRPr lang="en-GB" dirty="0"/>
          </a:p>
        </p:txBody>
      </p:sp>
    </p:spTree>
    <p:extLst>
      <p:ext uri="{BB962C8B-B14F-4D97-AF65-F5344CB8AC3E}">
        <p14:creationId xmlns:p14="http://schemas.microsoft.com/office/powerpoint/2010/main" val="27392461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Brun">
    <p:bg>
      <p:bgPr>
        <a:solidFill>
          <a:srgbClr val="C2BDB8"/>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419100" y="338668"/>
            <a:ext cx="8261901" cy="1584000"/>
          </a:xfrm>
        </p:spPr>
        <p:txBody>
          <a:bodyPr/>
          <a:lstStyle>
            <a:lvl1pPr>
              <a:lnSpc>
                <a:spcPts val="4800"/>
              </a:lnSpc>
              <a:defRPr sz="4800">
                <a:solidFill>
                  <a:schemeClr val="bg1"/>
                </a:solidFill>
              </a:defRPr>
            </a:lvl1pPr>
          </a:lstStyle>
          <a:p>
            <a:r>
              <a:rPr lang="sv-SE" dirty="0" smtClean="0"/>
              <a:t>Klicka för att lägga till text</a:t>
            </a:r>
            <a:endParaRPr lang="en-GB" dirty="0"/>
          </a:p>
        </p:txBody>
      </p:sp>
      <p:sp>
        <p:nvSpPr>
          <p:cNvPr id="3" name="Platshållare för text 26"/>
          <p:cNvSpPr>
            <a:spLocks noGrp="1"/>
          </p:cNvSpPr>
          <p:nvPr>
            <p:ph type="body" sz="quarter" idx="14" hasCustomPrompt="1"/>
          </p:nvPr>
        </p:nvSpPr>
        <p:spPr bwMode="black">
          <a:xfrm>
            <a:off x="7737555" y="4691140"/>
            <a:ext cx="974545" cy="178787"/>
          </a:xfrm>
          <a:blipFill>
            <a:blip r:embed="rId2"/>
            <a:stretch>
              <a:fillRect/>
            </a:stretch>
          </a:blipFill>
        </p:spPr>
        <p:txBody>
          <a:bodyPr/>
          <a:lstStyle>
            <a:lvl1pPr marL="0" indent="0">
              <a:buNone/>
              <a:defRPr/>
            </a:lvl1pPr>
          </a:lstStyle>
          <a:p>
            <a:pPr lvl="0"/>
            <a:r>
              <a:rPr lang="sv-SE" dirty="0" smtClean="0"/>
              <a:t> </a:t>
            </a:r>
            <a:endParaRPr lang="en-GB" dirty="0"/>
          </a:p>
        </p:txBody>
      </p:sp>
    </p:spTree>
    <p:extLst>
      <p:ext uri="{BB962C8B-B14F-4D97-AF65-F5344CB8AC3E}">
        <p14:creationId xmlns:p14="http://schemas.microsoft.com/office/powerpoint/2010/main" val="4912068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lock">
    <p:spTree>
      <p:nvGrpSpPr>
        <p:cNvPr id="1" name=""/>
        <p:cNvGrpSpPr/>
        <p:nvPr/>
      </p:nvGrpSpPr>
      <p:grpSpPr>
        <a:xfrm>
          <a:off x="0" y="0"/>
          <a:ext cx="0" cy="0"/>
          <a:chOff x="0" y="0"/>
          <a:chExt cx="0" cy="0"/>
        </a:xfrm>
      </p:grpSpPr>
      <p:sp>
        <p:nvSpPr>
          <p:cNvPr id="12" name="Platshållare för text 11"/>
          <p:cNvSpPr>
            <a:spLocks noGrp="1"/>
          </p:cNvSpPr>
          <p:nvPr>
            <p:ph type="body" sz="quarter" idx="13"/>
          </p:nvPr>
        </p:nvSpPr>
        <p:spPr>
          <a:xfrm>
            <a:off x="430213" y="338668"/>
            <a:ext cx="8280000" cy="4199042"/>
          </a:xfrm>
        </p:spPr>
        <p:txBody>
          <a:bodyPr lIns="0" tIns="0" rIns="0" bIns="0">
            <a:normAutofit/>
          </a:bodyPr>
          <a:lstStyle>
            <a:lvl1pPr marL="0" indent="0">
              <a:lnSpc>
                <a:spcPts val="3200"/>
              </a:lnSpc>
              <a:buNone/>
              <a:defRPr sz="3000" b="1">
                <a:solidFill>
                  <a:schemeClr val="tx2"/>
                </a:solidFill>
              </a:defRPr>
            </a:lvl1pPr>
            <a:lvl2pPr>
              <a:defRPr sz="2800" b="1"/>
            </a:lvl2pPr>
            <a:lvl3pPr>
              <a:defRPr sz="2800" b="1"/>
            </a:lvl3pPr>
            <a:lvl4pPr>
              <a:defRPr sz="2800" b="1"/>
            </a:lvl4pPr>
            <a:lvl5pPr>
              <a:defRPr sz="2800" b="1"/>
            </a:lvl5pPr>
          </a:lstStyle>
          <a:p>
            <a:pPr lvl="0"/>
            <a:r>
              <a:rPr lang="sv-SE" smtClean="0"/>
              <a:t>Klicka här för att ändra format på bakgrundstexten</a:t>
            </a:r>
          </a:p>
        </p:txBody>
      </p:sp>
      <p:sp>
        <p:nvSpPr>
          <p:cNvPr id="3"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2" name="Platshållare för datum 1"/>
          <p:cNvSpPr>
            <a:spLocks noGrp="1"/>
          </p:cNvSpPr>
          <p:nvPr>
            <p:ph type="dt" sz="half" idx="18"/>
          </p:nvPr>
        </p:nvSpPr>
        <p:spPr>
          <a:xfrm>
            <a:off x="1187624" y="4741519"/>
            <a:ext cx="1440000" cy="137218"/>
          </a:xfrm>
        </p:spPr>
        <p:txBody>
          <a:bodyPr/>
          <a:lstStyle/>
          <a:p>
            <a:r>
              <a:rPr lang="sv-SE" smtClean="0"/>
              <a:t>DD MMMM, YYYY</a:t>
            </a:r>
            <a:endParaRPr lang="en-GB" dirty="0"/>
          </a:p>
        </p:txBody>
      </p:sp>
      <p:sp>
        <p:nvSpPr>
          <p:cNvPr id="4" name="Platshållare för sidfot 3"/>
          <p:cNvSpPr>
            <a:spLocks noGrp="1"/>
          </p:cNvSpPr>
          <p:nvPr>
            <p:ph type="ftr" sz="quarter" idx="19"/>
          </p:nvPr>
        </p:nvSpPr>
        <p:spPr>
          <a:xfrm>
            <a:off x="4724612" y="4741519"/>
            <a:ext cx="2700000" cy="136800"/>
          </a:xfrm>
        </p:spPr>
        <p:txBody>
          <a:bodyPr/>
          <a:lstStyle/>
          <a:p>
            <a:endParaRPr lang="en-GB" dirty="0"/>
          </a:p>
        </p:txBody>
      </p:sp>
      <p:sp>
        <p:nvSpPr>
          <p:cNvPr id="8" name="Platshållare för bildnummer 7"/>
          <p:cNvSpPr>
            <a:spLocks noGrp="1"/>
          </p:cNvSpPr>
          <p:nvPr>
            <p:ph type="sldNum" sz="quarter" idx="20"/>
          </p:nvPr>
        </p:nvSpPr>
        <p:spPr/>
        <p:txBody>
          <a:bodyPr/>
          <a:lstStyle/>
          <a:p>
            <a:fld id="{75540DF7-4799-4E87-B3CF-050623672433}" type="slidenum">
              <a:rPr lang="en-GB" smtClean="0"/>
              <a:pPr/>
              <a:t>‹#›</a:t>
            </a:fld>
            <a:endParaRPr lang="en-GB" dirty="0"/>
          </a:p>
        </p:txBody>
      </p:sp>
    </p:spTree>
    <p:extLst>
      <p:ext uri="{BB962C8B-B14F-4D97-AF65-F5344CB8AC3E}">
        <p14:creationId xmlns:p14="http://schemas.microsoft.com/office/powerpoint/2010/main" val="1723497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Content Placeholder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r>
              <a:rPr lang="sv-SE" smtClean="0"/>
              <a:t>DD MMMM, YYYY</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6" y="1276349"/>
            <a:ext cx="3940180" cy="3258000"/>
          </a:xfrm>
        </p:spPr>
        <p:txBody>
          <a:bodyPr>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4" name="Platshållare för innehåll 3"/>
          <p:cNvSpPr>
            <a:spLocks noGrp="1"/>
          </p:cNvSpPr>
          <p:nvPr>
            <p:ph sz="half" idx="2"/>
          </p:nvPr>
        </p:nvSpPr>
        <p:spPr>
          <a:xfrm>
            <a:off x="4745737" y="1275179"/>
            <a:ext cx="3954509" cy="3258000"/>
          </a:xfrm>
        </p:spPr>
        <p:txBody>
          <a:bodyPr lIns="0" tIns="0" rIns="0" bIns="0">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9" name="Platshållare för datum 8"/>
          <p:cNvSpPr>
            <a:spLocks noGrp="1"/>
          </p:cNvSpPr>
          <p:nvPr>
            <p:ph type="dt" sz="half" idx="18"/>
          </p:nvPr>
        </p:nvSpPr>
        <p:spPr/>
        <p:txBody>
          <a:bodyPr/>
          <a:lstStyle/>
          <a:p>
            <a:r>
              <a:rPr lang="sv-SE" smtClean="0"/>
              <a:t>DD MMMM, YYYY</a:t>
            </a:r>
            <a:endParaRPr lang="en-GB" dirty="0"/>
          </a:p>
        </p:txBody>
      </p:sp>
      <p:sp>
        <p:nvSpPr>
          <p:cNvPr id="10" name="Platshållare för sidfot 9"/>
          <p:cNvSpPr>
            <a:spLocks noGrp="1"/>
          </p:cNvSpPr>
          <p:nvPr>
            <p:ph type="ftr" sz="quarter" idx="19"/>
          </p:nvPr>
        </p:nvSpPr>
        <p:spPr/>
        <p:txBody>
          <a:bodyPr/>
          <a:lstStyle/>
          <a:p>
            <a:endParaRPr lang="en-GB" dirty="0"/>
          </a:p>
        </p:txBody>
      </p:sp>
      <p:sp>
        <p:nvSpPr>
          <p:cNvPr id="11" name="Platshållare för bildnummer 10"/>
          <p:cNvSpPr>
            <a:spLocks noGrp="1"/>
          </p:cNvSpPr>
          <p:nvPr>
            <p:ph type="sldNum" sz="quarter" idx="20"/>
          </p:nvPr>
        </p:nvSpPr>
        <p:spPr/>
        <p:txBody>
          <a:bodyPr/>
          <a:lstStyle/>
          <a:p>
            <a:fld id="{75540DF7-4799-4E87-B3CF-050623672433}" type="slidenum">
              <a:rPr lang="en-GB" smtClean="0"/>
              <a:pPr/>
              <a:t>‹#›</a:t>
            </a:fld>
            <a:endParaRPr lang="en-GB" dirty="0"/>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8192496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6" y="1274635"/>
            <a:ext cx="2682000" cy="32580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9" name="Platshållare för innehåll 3"/>
          <p:cNvSpPr>
            <a:spLocks noGrp="1"/>
          </p:cNvSpPr>
          <p:nvPr>
            <p:ph sz="half" idx="15"/>
          </p:nvPr>
        </p:nvSpPr>
        <p:spPr>
          <a:xfrm>
            <a:off x="3226336" y="1274635"/>
            <a:ext cx="2682000" cy="32580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4" name="Platshållare för innehåll 3"/>
          <p:cNvSpPr>
            <a:spLocks noGrp="1"/>
          </p:cNvSpPr>
          <p:nvPr>
            <p:ph sz="half" idx="2"/>
          </p:nvPr>
        </p:nvSpPr>
        <p:spPr>
          <a:xfrm>
            <a:off x="6010705" y="1274635"/>
            <a:ext cx="2682000" cy="32580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0" name="Platshållare för text 2"/>
          <p:cNvSpPr>
            <a:spLocks noGrp="1"/>
          </p:cNvSpPr>
          <p:nvPr>
            <p:ph type="body" sz="quarter" idx="19"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5" name="Platshållare för datum 4"/>
          <p:cNvSpPr>
            <a:spLocks noGrp="1"/>
          </p:cNvSpPr>
          <p:nvPr>
            <p:ph type="dt" sz="half" idx="20"/>
          </p:nvPr>
        </p:nvSpPr>
        <p:spPr>
          <a:xfrm>
            <a:off x="1187624" y="4741519"/>
            <a:ext cx="1440000" cy="137218"/>
          </a:xfrm>
        </p:spPr>
        <p:txBody>
          <a:bodyPr/>
          <a:lstStyle/>
          <a:p>
            <a:r>
              <a:rPr lang="sv-SE" smtClean="0"/>
              <a:t>DD MMMM, YYYY</a:t>
            </a:r>
            <a:endParaRPr lang="en-GB" dirty="0"/>
          </a:p>
        </p:txBody>
      </p:sp>
      <p:sp>
        <p:nvSpPr>
          <p:cNvPr id="6" name="Platshållare för sidfot 5"/>
          <p:cNvSpPr>
            <a:spLocks noGrp="1"/>
          </p:cNvSpPr>
          <p:nvPr>
            <p:ph type="ftr" sz="quarter" idx="21"/>
          </p:nvPr>
        </p:nvSpPr>
        <p:spPr/>
        <p:txBody>
          <a:bodyPr/>
          <a:lstStyle/>
          <a:p>
            <a:endParaRPr lang="en-GB" dirty="0"/>
          </a:p>
        </p:txBody>
      </p:sp>
      <p:sp>
        <p:nvSpPr>
          <p:cNvPr id="7" name="Platshållare för bildnummer 6"/>
          <p:cNvSpPr>
            <a:spLocks noGrp="1"/>
          </p:cNvSpPr>
          <p:nvPr>
            <p:ph type="sldNum" sz="quarter" idx="22"/>
          </p:nvPr>
        </p:nvSpPr>
        <p:spPr/>
        <p:txBody>
          <a:bodyPr/>
          <a:lstStyle/>
          <a:p>
            <a:fld id="{75540DF7-4799-4E87-B3CF-050623672433}" type="slidenum">
              <a:rPr lang="en-GB" smtClean="0"/>
              <a:pPr/>
              <a:t>‹#›</a:t>
            </a:fld>
            <a:endParaRPr lang="en-GB" dirty="0"/>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6179452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x block med innehåll">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6" y="1274635"/>
            <a:ext cx="2682000" cy="1573200"/>
          </a:xfrm>
          <a:noFill/>
        </p:spPr>
        <p:txBody>
          <a:bodyPr lIns="0" tIns="0" rIns="0" bIns="0">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0" name="Platshållare för innehåll 2"/>
          <p:cNvSpPr>
            <a:spLocks noGrp="1"/>
          </p:cNvSpPr>
          <p:nvPr>
            <p:ph sz="half" idx="15"/>
          </p:nvPr>
        </p:nvSpPr>
        <p:spPr>
          <a:xfrm>
            <a:off x="3226336" y="1274635"/>
            <a:ext cx="2682000" cy="1573200"/>
          </a:xfrm>
        </p:spPr>
        <p:txBody>
          <a:bodyPr lIns="0" tIns="0" rIns="0" bIns="0">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marL="720000" indent="0">
              <a:buNone/>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1" name="Platshållare för innehåll 2"/>
          <p:cNvSpPr>
            <a:spLocks noGrp="1"/>
          </p:cNvSpPr>
          <p:nvPr>
            <p:ph sz="half" idx="16"/>
          </p:nvPr>
        </p:nvSpPr>
        <p:spPr>
          <a:xfrm>
            <a:off x="6010704" y="1274635"/>
            <a:ext cx="2682000" cy="1573200"/>
          </a:xfrm>
        </p:spPr>
        <p:txBody>
          <a:bodyPr lIns="0" tIns="0" rIns="0" bIns="0">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2" name="Platshållare för innehåll 2"/>
          <p:cNvSpPr>
            <a:spLocks noGrp="1"/>
          </p:cNvSpPr>
          <p:nvPr>
            <p:ph sz="half" idx="17"/>
          </p:nvPr>
        </p:nvSpPr>
        <p:spPr>
          <a:xfrm>
            <a:off x="430306" y="2960364"/>
            <a:ext cx="2682000" cy="15732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3" name="Platshållare för innehåll 2"/>
          <p:cNvSpPr>
            <a:spLocks noGrp="1"/>
          </p:cNvSpPr>
          <p:nvPr>
            <p:ph sz="half" idx="18"/>
          </p:nvPr>
        </p:nvSpPr>
        <p:spPr>
          <a:xfrm>
            <a:off x="3226336" y="2960364"/>
            <a:ext cx="2682000" cy="15732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4" name="Platshållare för innehåll 2"/>
          <p:cNvSpPr>
            <a:spLocks noGrp="1"/>
          </p:cNvSpPr>
          <p:nvPr>
            <p:ph sz="half" idx="19"/>
          </p:nvPr>
        </p:nvSpPr>
        <p:spPr>
          <a:xfrm>
            <a:off x="6010704" y="2960364"/>
            <a:ext cx="2682000" cy="1573200"/>
          </a:xfrm>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15" name="Platshållare för text 2"/>
          <p:cNvSpPr>
            <a:spLocks noGrp="1"/>
          </p:cNvSpPr>
          <p:nvPr>
            <p:ph type="body" sz="quarter" idx="23"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7" name="Platshållare för datum 6"/>
          <p:cNvSpPr>
            <a:spLocks noGrp="1"/>
          </p:cNvSpPr>
          <p:nvPr>
            <p:ph type="dt" sz="half" idx="24"/>
          </p:nvPr>
        </p:nvSpPr>
        <p:spPr>
          <a:xfrm>
            <a:off x="1187624" y="4741519"/>
            <a:ext cx="1440000" cy="137218"/>
          </a:xfrm>
        </p:spPr>
        <p:txBody>
          <a:bodyPr/>
          <a:lstStyle/>
          <a:p>
            <a:r>
              <a:rPr lang="sv-SE" smtClean="0"/>
              <a:t>DD MMMM, YYYY</a:t>
            </a:r>
            <a:endParaRPr lang="en-GB" dirty="0"/>
          </a:p>
        </p:txBody>
      </p:sp>
      <p:sp>
        <p:nvSpPr>
          <p:cNvPr id="8" name="Platshållare för sidfot 7"/>
          <p:cNvSpPr>
            <a:spLocks noGrp="1"/>
          </p:cNvSpPr>
          <p:nvPr>
            <p:ph type="ftr" sz="quarter" idx="25"/>
          </p:nvPr>
        </p:nvSpPr>
        <p:spPr/>
        <p:txBody>
          <a:bodyPr/>
          <a:lstStyle/>
          <a:p>
            <a:endParaRPr lang="en-GB" dirty="0"/>
          </a:p>
        </p:txBody>
      </p:sp>
      <p:sp>
        <p:nvSpPr>
          <p:cNvPr id="9" name="Platshållare för bildnummer 8"/>
          <p:cNvSpPr>
            <a:spLocks noGrp="1"/>
          </p:cNvSpPr>
          <p:nvPr>
            <p:ph type="sldNum" sz="quarter" idx="26"/>
          </p:nvPr>
        </p:nvSpPr>
        <p:spPr/>
        <p:txBody>
          <a:bodyPr/>
          <a:lstStyle/>
          <a:p>
            <a:fld id="{75540DF7-4799-4E87-B3CF-050623672433}" type="slidenum">
              <a:rPr lang="en-GB" smtClean="0"/>
              <a:pPr/>
              <a:t>‹#›</a:t>
            </a:fld>
            <a:endParaRPr lang="en-GB" dirty="0"/>
          </a:p>
        </p:txBody>
      </p:sp>
      <p:sp>
        <p:nvSpPr>
          <p:cNvPr id="4" name="Rubrik 3"/>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8249644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 spalt (Stor bi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12381" y="1276259"/>
            <a:ext cx="2682000" cy="3258000"/>
          </a:xfrm>
        </p:spPr>
        <p:txBody>
          <a:bodyPr lIns="0" tIns="0" rIns="0" bIns="0">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9" name="Platshållare för bild 8"/>
          <p:cNvSpPr>
            <a:spLocks noGrp="1"/>
          </p:cNvSpPr>
          <p:nvPr>
            <p:ph type="pic" sz="quarter" idx="13"/>
          </p:nvPr>
        </p:nvSpPr>
        <p:spPr>
          <a:xfrm>
            <a:off x="430306" y="1274635"/>
            <a:ext cx="5475600" cy="3258000"/>
          </a:xfrm>
        </p:spPr>
        <p:txBody>
          <a:bodyPr>
            <a:normAutofit/>
          </a:bodyPr>
          <a:lstStyle>
            <a:lvl1pPr marL="0" indent="0">
              <a:buNone/>
              <a:defRPr sz="1600"/>
            </a:lvl1pPr>
          </a:lstStyle>
          <a:p>
            <a:r>
              <a:rPr lang="sv-SE" smtClean="0"/>
              <a:t>Klicka på ikonen för att lägga till en bild</a:t>
            </a:r>
            <a:endParaRPr lang="sv-SE"/>
          </a:p>
        </p:txBody>
      </p:sp>
      <p:sp>
        <p:nvSpPr>
          <p:cNvPr id="8"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3" name="Platshållare för datum 2"/>
          <p:cNvSpPr>
            <a:spLocks noGrp="1"/>
          </p:cNvSpPr>
          <p:nvPr>
            <p:ph type="dt" sz="half" idx="18"/>
          </p:nvPr>
        </p:nvSpPr>
        <p:spPr>
          <a:xfrm>
            <a:off x="1187624" y="4741519"/>
            <a:ext cx="1440000" cy="137218"/>
          </a:xfrm>
        </p:spPr>
        <p:txBody>
          <a:bodyPr/>
          <a:lstStyle/>
          <a:p>
            <a:r>
              <a:rPr lang="sv-SE" smtClean="0"/>
              <a:t>DD MMMM, YYYY</a:t>
            </a:r>
            <a:endParaRPr lang="en-GB" dirty="0"/>
          </a:p>
        </p:txBody>
      </p:sp>
      <p:sp>
        <p:nvSpPr>
          <p:cNvPr id="10" name="Platshållare för sidfot 9"/>
          <p:cNvSpPr>
            <a:spLocks noGrp="1"/>
          </p:cNvSpPr>
          <p:nvPr>
            <p:ph type="ftr" sz="quarter" idx="19"/>
          </p:nvPr>
        </p:nvSpPr>
        <p:spPr/>
        <p:txBody>
          <a:bodyPr/>
          <a:lstStyle/>
          <a:p>
            <a:endParaRPr lang="en-GB" dirty="0"/>
          </a:p>
        </p:txBody>
      </p:sp>
      <p:sp>
        <p:nvSpPr>
          <p:cNvPr id="11" name="Platshållare för bildnummer 10"/>
          <p:cNvSpPr>
            <a:spLocks noGrp="1"/>
          </p:cNvSpPr>
          <p:nvPr>
            <p:ph type="sldNum" sz="quarter" idx="20"/>
          </p:nvPr>
        </p:nvSpPr>
        <p:spPr/>
        <p:txBody>
          <a:bodyPr/>
          <a:lstStyle/>
          <a:p>
            <a:fld id="{75540DF7-4799-4E87-B3CF-050623672433}" type="slidenum">
              <a:rPr lang="en-GB" smtClean="0"/>
              <a:pPr/>
              <a:t>‹#›</a:t>
            </a:fld>
            <a:endParaRPr lang="en-GB" dirty="0"/>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8417319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 spalt (Liten bi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7" y="1276349"/>
            <a:ext cx="5476880" cy="3258000"/>
          </a:xfrm>
          <a:noFill/>
        </p:spPr>
        <p:txBody>
          <a:bodyPr lIns="0" tIns="0" rIns="0" bIns="0">
            <a:norm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0" name="Platshållare för bild 9"/>
          <p:cNvSpPr>
            <a:spLocks noGrp="1"/>
          </p:cNvSpPr>
          <p:nvPr>
            <p:ph type="pic" sz="quarter" idx="13"/>
          </p:nvPr>
        </p:nvSpPr>
        <p:spPr>
          <a:xfrm>
            <a:off x="6012381" y="1276259"/>
            <a:ext cx="2682000" cy="3258000"/>
          </a:xfrm>
        </p:spPr>
        <p:txBody>
          <a:bodyPr>
            <a:normAutofit/>
          </a:bodyPr>
          <a:lstStyle>
            <a:lvl1pPr marL="0" indent="0">
              <a:buNone/>
              <a:defRPr sz="1600"/>
            </a:lvl1pPr>
          </a:lstStyle>
          <a:p>
            <a:r>
              <a:rPr lang="sv-SE" smtClean="0"/>
              <a:t>Klicka på ikonen för att lägga till en bild</a:t>
            </a:r>
            <a:endParaRPr lang="sv-SE"/>
          </a:p>
        </p:txBody>
      </p:sp>
      <p:sp>
        <p:nvSpPr>
          <p:cNvPr id="8"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4" name="Platshållare för datum 3"/>
          <p:cNvSpPr>
            <a:spLocks noGrp="1"/>
          </p:cNvSpPr>
          <p:nvPr>
            <p:ph type="dt" sz="half" idx="18"/>
          </p:nvPr>
        </p:nvSpPr>
        <p:spPr/>
        <p:txBody>
          <a:bodyPr/>
          <a:lstStyle/>
          <a:p>
            <a:r>
              <a:rPr lang="sv-SE" smtClean="0"/>
              <a:t>DD MMMM, YYYY</a:t>
            </a:r>
            <a:endParaRPr lang="en-GB" dirty="0"/>
          </a:p>
        </p:txBody>
      </p:sp>
      <p:sp>
        <p:nvSpPr>
          <p:cNvPr id="9" name="Platshållare för sidfot 8"/>
          <p:cNvSpPr>
            <a:spLocks noGrp="1"/>
          </p:cNvSpPr>
          <p:nvPr>
            <p:ph type="ftr" sz="quarter" idx="19"/>
          </p:nvPr>
        </p:nvSpPr>
        <p:spPr/>
        <p:txBody>
          <a:bodyPr/>
          <a:lstStyle/>
          <a:p>
            <a:endParaRPr lang="en-GB" dirty="0"/>
          </a:p>
        </p:txBody>
      </p:sp>
      <p:sp>
        <p:nvSpPr>
          <p:cNvPr id="11" name="Platshållare för bildnummer 10"/>
          <p:cNvSpPr>
            <a:spLocks noGrp="1"/>
          </p:cNvSpPr>
          <p:nvPr>
            <p:ph type="sldNum" sz="quarter" idx="20"/>
          </p:nvPr>
        </p:nvSpPr>
        <p:spPr/>
        <p:txBody>
          <a:bodyPr/>
          <a:lstStyle/>
          <a:p>
            <a:fld id="{75540DF7-4799-4E87-B3CF-050623672433}" type="slidenum">
              <a:rPr lang="en-GB" smtClean="0"/>
              <a:pPr/>
              <a:t>‹#›</a:t>
            </a:fld>
            <a:endParaRPr lang="en-GB" dirty="0"/>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8711968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palt+info">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6" y="1276349"/>
            <a:ext cx="8269200" cy="2443521"/>
          </a:xfrm>
          <a:noFill/>
        </p:spPr>
        <p:txBody>
          <a:bodyPr lIns="0" tIns="0" rIns="0" bIns="0">
            <a:norm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0" name="Platshållare för text 9"/>
          <p:cNvSpPr>
            <a:spLocks noGrp="1"/>
          </p:cNvSpPr>
          <p:nvPr>
            <p:ph type="body" sz="quarter" idx="15" hasCustomPrompt="1"/>
          </p:nvPr>
        </p:nvSpPr>
        <p:spPr>
          <a:xfrm>
            <a:off x="429194" y="3839213"/>
            <a:ext cx="4060800" cy="700419"/>
          </a:xfrm>
        </p:spPr>
        <p:txBody>
          <a:bodyPr lIns="0" tIns="0" rIns="0" bIns="0">
            <a:noAutofit/>
          </a:bodyPr>
          <a:lstStyle>
            <a:lvl1pPr marL="0" indent="0">
              <a:lnSpc>
                <a:spcPct val="110000"/>
              </a:lnSpc>
              <a:spcBef>
                <a:spcPts val="24"/>
              </a:spcBef>
              <a:buNone/>
              <a:defRPr sz="1000"/>
            </a:lvl1pPr>
          </a:lstStyle>
          <a:p>
            <a:pPr lvl="0"/>
            <a:r>
              <a:rPr lang="sv-SE" dirty="0" err="1" smtClean="0"/>
              <a:t>Textbox</a:t>
            </a:r>
            <a:endParaRPr lang="en-GB" dirty="0"/>
          </a:p>
        </p:txBody>
      </p:sp>
      <p:sp>
        <p:nvSpPr>
          <p:cNvPr id="11" name="Platshållare för text 9"/>
          <p:cNvSpPr>
            <a:spLocks noGrp="1"/>
          </p:cNvSpPr>
          <p:nvPr>
            <p:ph type="body" sz="quarter" idx="16" hasCustomPrompt="1"/>
          </p:nvPr>
        </p:nvSpPr>
        <p:spPr>
          <a:xfrm>
            <a:off x="4639568" y="3839213"/>
            <a:ext cx="4060800" cy="702000"/>
          </a:xfrm>
        </p:spPr>
        <p:txBody>
          <a:bodyPr lIns="0" tIns="0" rIns="0" bIns="0">
            <a:noAutofit/>
          </a:bodyPr>
          <a:lstStyle>
            <a:lvl1pPr marL="0" indent="0">
              <a:lnSpc>
                <a:spcPct val="110000"/>
              </a:lnSpc>
              <a:spcBef>
                <a:spcPts val="24"/>
              </a:spcBef>
              <a:buNone/>
              <a:defRPr sz="1000"/>
            </a:lvl1pPr>
          </a:lstStyle>
          <a:p>
            <a:pPr lvl="0"/>
            <a:r>
              <a:rPr lang="sv-SE" dirty="0" err="1" smtClean="0"/>
              <a:t>Textbox</a:t>
            </a:r>
            <a:endParaRPr lang="en-GB" dirty="0"/>
          </a:p>
        </p:txBody>
      </p:sp>
      <p:sp>
        <p:nvSpPr>
          <p:cNvPr id="9" name="Platshållare för text 2"/>
          <p:cNvSpPr>
            <a:spLocks noGrp="1"/>
          </p:cNvSpPr>
          <p:nvPr>
            <p:ph type="body" sz="quarter" idx="20"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7" name="Platshållare för datum 6"/>
          <p:cNvSpPr>
            <a:spLocks noGrp="1"/>
          </p:cNvSpPr>
          <p:nvPr>
            <p:ph type="dt" sz="half" idx="21"/>
          </p:nvPr>
        </p:nvSpPr>
        <p:spPr>
          <a:xfrm>
            <a:off x="1187624" y="4741519"/>
            <a:ext cx="1440000" cy="137218"/>
          </a:xfrm>
        </p:spPr>
        <p:txBody>
          <a:bodyPr/>
          <a:lstStyle/>
          <a:p>
            <a:r>
              <a:rPr lang="sv-SE" smtClean="0"/>
              <a:t>DD MMMM, YYYY</a:t>
            </a:r>
            <a:endParaRPr lang="en-GB" dirty="0"/>
          </a:p>
        </p:txBody>
      </p:sp>
      <p:sp>
        <p:nvSpPr>
          <p:cNvPr id="8" name="Platshållare för sidfot 7"/>
          <p:cNvSpPr>
            <a:spLocks noGrp="1"/>
          </p:cNvSpPr>
          <p:nvPr>
            <p:ph type="ftr" sz="quarter" idx="22"/>
          </p:nvPr>
        </p:nvSpPr>
        <p:spPr/>
        <p:txBody>
          <a:bodyPr/>
          <a:lstStyle/>
          <a:p>
            <a:endParaRPr lang="en-GB" dirty="0"/>
          </a:p>
        </p:txBody>
      </p:sp>
      <p:sp>
        <p:nvSpPr>
          <p:cNvPr id="12" name="Platshållare för bildnummer 11"/>
          <p:cNvSpPr>
            <a:spLocks noGrp="1"/>
          </p:cNvSpPr>
          <p:nvPr>
            <p:ph type="sldNum" sz="quarter" idx="23"/>
          </p:nvPr>
        </p:nvSpPr>
        <p:spPr/>
        <p:txBody>
          <a:bodyPr/>
          <a:lstStyle/>
          <a:p>
            <a:fld id="{75540DF7-4799-4E87-B3CF-050623672433}" type="slidenum">
              <a:rPr lang="en-GB" smtClean="0"/>
              <a:pPr/>
              <a:t>‹#›</a:t>
            </a:fld>
            <a:endParaRPr lang="en-GB" dirty="0"/>
          </a:p>
        </p:txBody>
      </p:sp>
      <p:sp>
        <p:nvSpPr>
          <p:cNvPr id="4" name="Rubrik 3"/>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8990012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spalt+info">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29194" y="1276349"/>
            <a:ext cx="4067545" cy="2444400"/>
          </a:xfrm>
          <a:noFill/>
        </p:spPr>
        <p:txBody>
          <a:bodyPr>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0" name="Platshållare för text 9"/>
          <p:cNvSpPr>
            <a:spLocks noGrp="1"/>
          </p:cNvSpPr>
          <p:nvPr>
            <p:ph type="body" sz="quarter" idx="15" hasCustomPrompt="1"/>
          </p:nvPr>
        </p:nvSpPr>
        <p:spPr>
          <a:xfrm>
            <a:off x="429194" y="3839213"/>
            <a:ext cx="4060800" cy="702000"/>
          </a:xfrm>
        </p:spPr>
        <p:txBody>
          <a:bodyPr lIns="0" tIns="0" rIns="0" bIns="0">
            <a:noAutofit/>
          </a:bodyPr>
          <a:lstStyle>
            <a:lvl1pPr marL="0" indent="0">
              <a:lnSpc>
                <a:spcPct val="110000"/>
              </a:lnSpc>
              <a:spcBef>
                <a:spcPts val="24"/>
              </a:spcBef>
              <a:buNone/>
              <a:defRPr sz="1000"/>
            </a:lvl1pPr>
          </a:lstStyle>
          <a:p>
            <a:pPr lvl="0"/>
            <a:r>
              <a:rPr lang="sv-SE" dirty="0" err="1" smtClean="0"/>
              <a:t>Textbox</a:t>
            </a:r>
            <a:endParaRPr lang="en-GB" dirty="0"/>
          </a:p>
        </p:txBody>
      </p:sp>
      <p:sp>
        <p:nvSpPr>
          <p:cNvPr id="9" name="Platshållare för innehåll 2"/>
          <p:cNvSpPr>
            <a:spLocks noGrp="1"/>
          </p:cNvSpPr>
          <p:nvPr>
            <p:ph sz="half" idx="20"/>
          </p:nvPr>
        </p:nvSpPr>
        <p:spPr>
          <a:xfrm>
            <a:off x="4639567" y="1277671"/>
            <a:ext cx="4067545" cy="2444400"/>
          </a:xfrm>
          <a:noFill/>
        </p:spPr>
        <p:txBody>
          <a:bodyPr>
            <a:norm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1" name="Platshållare för text 9"/>
          <p:cNvSpPr>
            <a:spLocks noGrp="1"/>
          </p:cNvSpPr>
          <p:nvPr>
            <p:ph type="body" sz="quarter" idx="16" hasCustomPrompt="1"/>
          </p:nvPr>
        </p:nvSpPr>
        <p:spPr>
          <a:xfrm>
            <a:off x="4639567" y="3839213"/>
            <a:ext cx="4060800" cy="702000"/>
          </a:xfrm>
        </p:spPr>
        <p:txBody>
          <a:bodyPr lIns="0" tIns="0" rIns="0" bIns="0">
            <a:noAutofit/>
          </a:bodyPr>
          <a:lstStyle>
            <a:lvl1pPr marL="0" indent="0">
              <a:lnSpc>
                <a:spcPct val="110000"/>
              </a:lnSpc>
              <a:spcBef>
                <a:spcPts val="24"/>
              </a:spcBef>
              <a:buNone/>
              <a:defRPr sz="1000"/>
            </a:lvl1pPr>
          </a:lstStyle>
          <a:p>
            <a:pPr lvl="0"/>
            <a:r>
              <a:rPr lang="sv-SE" dirty="0" err="1" smtClean="0"/>
              <a:t>Textbox</a:t>
            </a:r>
            <a:endParaRPr lang="en-GB" dirty="0"/>
          </a:p>
        </p:txBody>
      </p:sp>
      <p:sp>
        <p:nvSpPr>
          <p:cNvPr id="12"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7" name="Platshållare för datum 6"/>
          <p:cNvSpPr>
            <a:spLocks noGrp="1"/>
          </p:cNvSpPr>
          <p:nvPr>
            <p:ph type="dt" sz="half" idx="21"/>
          </p:nvPr>
        </p:nvSpPr>
        <p:spPr>
          <a:xfrm>
            <a:off x="1187624" y="4741519"/>
            <a:ext cx="1440000" cy="137218"/>
          </a:xfrm>
        </p:spPr>
        <p:txBody>
          <a:bodyPr/>
          <a:lstStyle/>
          <a:p>
            <a:r>
              <a:rPr lang="sv-SE" smtClean="0"/>
              <a:t>DD MMMM, YYYY</a:t>
            </a:r>
            <a:endParaRPr lang="en-GB" dirty="0"/>
          </a:p>
        </p:txBody>
      </p:sp>
      <p:sp>
        <p:nvSpPr>
          <p:cNvPr id="8" name="Platshållare för sidfot 7"/>
          <p:cNvSpPr>
            <a:spLocks noGrp="1"/>
          </p:cNvSpPr>
          <p:nvPr>
            <p:ph type="ftr" sz="quarter" idx="22"/>
          </p:nvPr>
        </p:nvSpPr>
        <p:spPr/>
        <p:txBody>
          <a:bodyPr/>
          <a:lstStyle/>
          <a:p>
            <a:endParaRPr lang="en-GB" dirty="0"/>
          </a:p>
        </p:txBody>
      </p:sp>
      <p:sp>
        <p:nvSpPr>
          <p:cNvPr id="13" name="Platshållare för bildnummer 12"/>
          <p:cNvSpPr>
            <a:spLocks noGrp="1"/>
          </p:cNvSpPr>
          <p:nvPr>
            <p:ph type="sldNum" sz="quarter" idx="23"/>
          </p:nvPr>
        </p:nvSpPr>
        <p:spPr/>
        <p:txBody>
          <a:bodyPr/>
          <a:lstStyle/>
          <a:p>
            <a:fld id="{75540DF7-4799-4E87-B3CF-050623672433}" type="slidenum">
              <a:rPr lang="en-GB" smtClean="0"/>
              <a:pPr/>
              <a:t>‹#›</a:t>
            </a:fld>
            <a:endParaRPr lang="en-GB" dirty="0"/>
          </a:p>
        </p:txBody>
      </p:sp>
      <p:sp>
        <p:nvSpPr>
          <p:cNvPr id="4" name="Rubrik 3"/>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2484344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info">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306" y="1276349"/>
            <a:ext cx="2665021" cy="2444400"/>
          </a:xfrm>
          <a:noFill/>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0" name="Platshållare för text 9"/>
          <p:cNvSpPr>
            <a:spLocks noGrp="1"/>
          </p:cNvSpPr>
          <p:nvPr>
            <p:ph type="body" sz="quarter" idx="15" hasCustomPrompt="1"/>
          </p:nvPr>
        </p:nvSpPr>
        <p:spPr>
          <a:xfrm>
            <a:off x="428625" y="3838469"/>
            <a:ext cx="2667600" cy="702000"/>
          </a:xfrm>
        </p:spPr>
        <p:txBody>
          <a:bodyPr lIns="0" tIns="0" rIns="0" bIns="0">
            <a:noAutofit/>
          </a:bodyPr>
          <a:lstStyle>
            <a:lvl1pPr marL="0" indent="0">
              <a:lnSpc>
                <a:spcPct val="110000"/>
              </a:lnSpc>
              <a:spcBef>
                <a:spcPts val="24"/>
              </a:spcBef>
              <a:buNone/>
              <a:defRPr sz="1000">
                <a:solidFill>
                  <a:schemeClr val="tx1"/>
                </a:solidFill>
              </a:defRPr>
            </a:lvl1pPr>
          </a:lstStyle>
          <a:p>
            <a:pPr lvl="0"/>
            <a:r>
              <a:rPr lang="sv-SE" dirty="0" err="1" smtClean="0"/>
              <a:t>Textbox</a:t>
            </a:r>
            <a:r>
              <a:rPr lang="sv-SE" dirty="0" smtClean="0"/>
              <a:t>      </a:t>
            </a:r>
            <a:endParaRPr lang="en-GB" dirty="0"/>
          </a:p>
        </p:txBody>
      </p:sp>
      <p:sp>
        <p:nvSpPr>
          <p:cNvPr id="21" name="Platshållare för innehåll 2"/>
          <p:cNvSpPr>
            <a:spLocks noGrp="1"/>
          </p:cNvSpPr>
          <p:nvPr>
            <p:ph sz="half" idx="23"/>
          </p:nvPr>
        </p:nvSpPr>
        <p:spPr>
          <a:xfrm>
            <a:off x="3234111" y="1275030"/>
            <a:ext cx="2664000" cy="2444400"/>
          </a:xfrm>
          <a:noFill/>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5" name="Platshållare för text 9"/>
          <p:cNvSpPr>
            <a:spLocks noGrp="1"/>
          </p:cNvSpPr>
          <p:nvPr>
            <p:ph type="body" sz="quarter" idx="19" hasCustomPrompt="1"/>
          </p:nvPr>
        </p:nvSpPr>
        <p:spPr>
          <a:xfrm>
            <a:off x="3234265" y="3839839"/>
            <a:ext cx="2666360" cy="702000"/>
          </a:xfrm>
        </p:spPr>
        <p:txBody>
          <a:bodyPr lIns="0" tIns="0" rIns="0" bIns="0">
            <a:noAutofit/>
          </a:bodyPr>
          <a:lstStyle>
            <a:lvl1pPr marL="0" indent="0">
              <a:lnSpc>
                <a:spcPct val="110000"/>
              </a:lnSpc>
              <a:spcBef>
                <a:spcPts val="24"/>
              </a:spcBef>
              <a:buNone/>
              <a:defRPr sz="1000">
                <a:solidFill>
                  <a:schemeClr val="tx1"/>
                </a:solidFill>
              </a:defRPr>
            </a:lvl1pPr>
          </a:lstStyle>
          <a:p>
            <a:pPr lvl="0"/>
            <a:r>
              <a:rPr lang="sv-SE" dirty="0" err="1" smtClean="0"/>
              <a:t>Textbox</a:t>
            </a:r>
            <a:r>
              <a:rPr lang="sv-SE" dirty="0" smtClean="0"/>
              <a:t>     </a:t>
            </a:r>
            <a:endParaRPr lang="en-GB" dirty="0"/>
          </a:p>
        </p:txBody>
      </p:sp>
      <p:sp>
        <p:nvSpPr>
          <p:cNvPr id="22" name="Platshållare för innehåll 2"/>
          <p:cNvSpPr>
            <a:spLocks noGrp="1"/>
          </p:cNvSpPr>
          <p:nvPr>
            <p:ph sz="half" idx="24"/>
          </p:nvPr>
        </p:nvSpPr>
        <p:spPr>
          <a:xfrm>
            <a:off x="6034559" y="1275030"/>
            <a:ext cx="2664000" cy="2444400"/>
          </a:xfrm>
          <a:noFill/>
        </p:spPr>
        <p:txBody>
          <a:bodyPr lIns="0" tIns="0" rIns="0" bIns="0">
            <a:noAutofit/>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2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18" name="Platshållare för text 9"/>
          <p:cNvSpPr>
            <a:spLocks noGrp="1"/>
          </p:cNvSpPr>
          <p:nvPr>
            <p:ph type="body" sz="quarter" idx="20" hasCustomPrompt="1"/>
          </p:nvPr>
        </p:nvSpPr>
        <p:spPr>
          <a:xfrm>
            <a:off x="6035211" y="3839028"/>
            <a:ext cx="2667600" cy="702000"/>
          </a:xfrm>
        </p:spPr>
        <p:txBody>
          <a:bodyPr lIns="0" tIns="0" rIns="0" bIns="0">
            <a:noAutofit/>
          </a:bodyPr>
          <a:lstStyle>
            <a:lvl1pPr marL="0" indent="0">
              <a:lnSpc>
                <a:spcPct val="110000"/>
              </a:lnSpc>
              <a:spcBef>
                <a:spcPts val="24"/>
              </a:spcBef>
              <a:buNone/>
              <a:defRPr sz="1000">
                <a:solidFill>
                  <a:schemeClr val="tx1"/>
                </a:solidFill>
              </a:defRPr>
            </a:lvl1pPr>
          </a:lstStyle>
          <a:p>
            <a:pPr lvl="0"/>
            <a:r>
              <a:rPr lang="sv-SE" dirty="0" err="1" smtClean="0"/>
              <a:t>Textbox</a:t>
            </a:r>
            <a:endParaRPr lang="en-GB" dirty="0"/>
          </a:p>
        </p:txBody>
      </p:sp>
      <p:sp>
        <p:nvSpPr>
          <p:cNvPr id="12"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7" name="Platshållare för datum 6"/>
          <p:cNvSpPr>
            <a:spLocks noGrp="1"/>
          </p:cNvSpPr>
          <p:nvPr>
            <p:ph type="dt" sz="half" idx="25"/>
          </p:nvPr>
        </p:nvSpPr>
        <p:spPr>
          <a:xfrm>
            <a:off x="1187624" y="4741519"/>
            <a:ext cx="1440000" cy="137218"/>
          </a:xfrm>
        </p:spPr>
        <p:txBody>
          <a:bodyPr/>
          <a:lstStyle/>
          <a:p>
            <a:r>
              <a:rPr lang="sv-SE" smtClean="0"/>
              <a:t>DD MMMM, YYYY</a:t>
            </a:r>
            <a:endParaRPr lang="en-GB" dirty="0"/>
          </a:p>
        </p:txBody>
      </p:sp>
      <p:sp>
        <p:nvSpPr>
          <p:cNvPr id="8" name="Platshållare för sidfot 7"/>
          <p:cNvSpPr>
            <a:spLocks noGrp="1"/>
          </p:cNvSpPr>
          <p:nvPr>
            <p:ph type="ftr" sz="quarter" idx="26"/>
          </p:nvPr>
        </p:nvSpPr>
        <p:spPr/>
        <p:txBody>
          <a:bodyPr/>
          <a:lstStyle/>
          <a:p>
            <a:endParaRPr lang="en-GB" dirty="0"/>
          </a:p>
        </p:txBody>
      </p:sp>
      <p:sp>
        <p:nvSpPr>
          <p:cNvPr id="9" name="Platshållare för bildnummer 8"/>
          <p:cNvSpPr>
            <a:spLocks noGrp="1"/>
          </p:cNvSpPr>
          <p:nvPr>
            <p:ph type="sldNum" sz="quarter" idx="27"/>
          </p:nvPr>
        </p:nvSpPr>
        <p:spPr/>
        <p:txBody>
          <a:bodyPr/>
          <a:lstStyle/>
          <a:p>
            <a:fld id="{75540DF7-4799-4E87-B3CF-050623672433}" type="slidenum">
              <a:rPr lang="en-GB" smtClean="0"/>
              <a:pPr/>
              <a:t>‹#›</a:t>
            </a:fld>
            <a:endParaRPr lang="en-GB" dirty="0"/>
          </a:p>
        </p:txBody>
      </p:sp>
      <p:sp>
        <p:nvSpPr>
          <p:cNvPr id="4" name="Rubrik 3"/>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2918755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1187624" y="4741519"/>
            <a:ext cx="1440000" cy="137218"/>
          </a:xfrm>
        </p:spPr>
        <p:txBody>
          <a:bodyPr/>
          <a:lstStyle/>
          <a:p>
            <a:r>
              <a:rPr lang="sv-SE" smtClean="0"/>
              <a:t>DD MMMM, YYYY</a:t>
            </a:r>
            <a:endParaRPr lang="en-GB" dirty="0"/>
          </a:p>
        </p:txBody>
      </p:sp>
      <p:sp>
        <p:nvSpPr>
          <p:cNvPr id="4" name="Platshållare för sidfot 3"/>
          <p:cNvSpPr>
            <a:spLocks noGrp="1"/>
          </p:cNvSpPr>
          <p:nvPr>
            <p:ph type="ftr" sz="quarter" idx="11"/>
          </p:nvPr>
        </p:nvSpPr>
        <p:spPr>
          <a:xfrm>
            <a:off x="4724612" y="4741519"/>
            <a:ext cx="2700000" cy="136800"/>
          </a:xfrm>
        </p:spPr>
        <p:txBody>
          <a:bodyPr/>
          <a:lstStyle/>
          <a:p>
            <a:endParaRPr lang="en-GB" dirty="0"/>
          </a:p>
        </p:txBody>
      </p:sp>
      <p:sp>
        <p:nvSpPr>
          <p:cNvPr id="5" name="Platshållare för bildnummer 4"/>
          <p:cNvSpPr>
            <a:spLocks noGrp="1"/>
          </p:cNvSpPr>
          <p:nvPr>
            <p:ph type="sldNum" sz="quarter" idx="12"/>
          </p:nvPr>
        </p:nvSpPr>
        <p:spPr/>
        <p:txBody>
          <a:bodyPr/>
          <a:lstStyle/>
          <a:p>
            <a:fld id="{75540DF7-4799-4E87-B3CF-050623672433}" type="slidenum">
              <a:rPr lang="en-GB" smtClean="0"/>
              <a:pPr/>
              <a:t>‹#›</a:t>
            </a:fld>
            <a:endParaRPr lang="en-GB" dirty="0"/>
          </a:p>
        </p:txBody>
      </p:sp>
      <p:sp>
        <p:nvSpPr>
          <p:cNvPr id="6" name="Platshållare för text 2"/>
          <p:cNvSpPr>
            <a:spLocks noGrp="1"/>
          </p:cNvSpPr>
          <p:nvPr>
            <p:ph type="body" sz="quarter" idx="17" hasCustomPrompt="1"/>
            <p:custDataLst>
              <p:tags r:id="rId1"/>
            </p:custDataLst>
          </p:nvPr>
        </p:nvSpPr>
        <p:spPr>
          <a:xfrm>
            <a:off x="2700338" y="4741519"/>
            <a:ext cx="1943100" cy="136800"/>
          </a:xfrm>
        </p:spPr>
        <p:txBody>
          <a:bodyPr vert="horz" lIns="0" tIns="0" rIns="0" bIns="0" rtlCol="0" anchor="ctr">
            <a:noAutofit/>
          </a:bodyPr>
          <a:lstStyle>
            <a:lvl1pPr marL="0" indent="0" algn="r">
              <a:buNone/>
              <a:defRPr lang="sv-SE" sz="900" dirty="0">
                <a:solidFill>
                  <a:schemeClr val="tx1">
                    <a:tint val="75000"/>
                  </a:schemeClr>
                </a:solidFill>
              </a:defRPr>
            </a:lvl1pPr>
          </a:lstStyle>
          <a:p>
            <a:pPr marL="0" lvl="0"/>
            <a:r>
              <a:rPr lang="sv-SE" dirty="0" smtClean="0"/>
              <a:t> </a:t>
            </a:r>
            <a:endParaRPr lang="sv-SE" dirty="0"/>
          </a:p>
        </p:txBody>
      </p:sp>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411870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Date Placeholder 3"/>
          <p:cNvSpPr>
            <a:spLocks noGrp="1"/>
          </p:cNvSpPr>
          <p:nvPr>
            <p:ph type="dt" sz="half" idx="10"/>
          </p:nvPr>
        </p:nvSpPr>
        <p:spPr/>
        <p:txBody>
          <a:bodyPr/>
          <a:lstStyle/>
          <a:p>
            <a:r>
              <a:rPr lang="sv-SE" smtClean="0"/>
              <a:t>DD MMMM, YYYY</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sv-SE" smtClean="0"/>
              <a:t>Klicka här för att ändra format</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r>
              <a:rPr lang="sv-SE" smtClean="0"/>
              <a:t>DD MMMM, YYYY</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Date Placeholder 6"/>
          <p:cNvSpPr>
            <a:spLocks noGrp="1"/>
          </p:cNvSpPr>
          <p:nvPr>
            <p:ph type="dt" sz="half" idx="10"/>
          </p:nvPr>
        </p:nvSpPr>
        <p:spPr/>
        <p:txBody>
          <a:bodyPr/>
          <a:lstStyle/>
          <a:p>
            <a:r>
              <a:rPr lang="sv-SE" smtClean="0"/>
              <a:t>DD MMMM, YYYY</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smtClean="0"/>
              <a:t>Klicka här för att ändra format</a:t>
            </a:r>
            <a:endParaRPr kumimoji="0" lang="en-US"/>
          </a:p>
        </p:txBody>
      </p:sp>
      <p:sp>
        <p:nvSpPr>
          <p:cNvPr id="3" name="Date Placeholder 2"/>
          <p:cNvSpPr>
            <a:spLocks noGrp="1"/>
          </p:cNvSpPr>
          <p:nvPr>
            <p:ph type="dt" sz="half" idx="10"/>
          </p:nvPr>
        </p:nvSpPr>
        <p:spPr/>
        <p:txBody>
          <a:bodyPr/>
          <a:lstStyle/>
          <a:p>
            <a:r>
              <a:rPr lang="sv-SE" smtClean="0"/>
              <a:t>DD MMMM, YYYY</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DD MMMM, YYYY</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smtClean="0"/>
              <a:t>Klicka här för att ändra format</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smtClean="0"/>
              <a:t>Klicka här för att ändra format på bakgrundstexten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r>
              <a:rPr lang="sv-SE" smtClean="0"/>
              <a:t>DD MMMM, YYYY</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5540DF7-4799-4E87-B3CF-050623672433}" type="slidenum">
              <a:rPr lang="en-GB" smtClean="0"/>
              <a:pPr/>
              <a:t>‹#›</a:t>
            </a:fld>
            <a:endParaRPr lang="en-GB"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sv-SE" smtClean="0"/>
              <a:t>Klicka här för att ändra format</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Date Placeholder 4"/>
          <p:cNvSpPr>
            <a:spLocks noGrp="1"/>
          </p:cNvSpPr>
          <p:nvPr>
            <p:ph type="dt" sz="half" idx="10"/>
          </p:nvPr>
        </p:nvSpPr>
        <p:spPr/>
        <p:txBody>
          <a:bodyPr/>
          <a:lstStyle/>
          <a:p>
            <a:r>
              <a:rPr lang="sv-SE" smtClean="0"/>
              <a:t>DD MMMM, YYYY</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4767263"/>
            <a:ext cx="609600" cy="273844"/>
          </a:xfrm>
        </p:spPr>
        <p:txBody>
          <a:bodyPr/>
          <a:lstStyle/>
          <a:p>
            <a:fld id="{75540DF7-4799-4E87-B3CF-050623672433}" type="slidenum">
              <a:rPr lang="en-GB" smtClean="0"/>
              <a:pPr/>
              <a:t>‹#›</a:t>
            </a:fld>
            <a:endParaRPr lang="en-GB" dirty="0"/>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smtClean="0"/>
              <a:t>Klicka på ikonen för att lägga till en bild</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sv-SE" smtClean="0"/>
              <a:t>Klicka här för att ändra format</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sv-SE" smtClean="0"/>
              <a:t>DD MMMM, YYYY</a:t>
            </a:r>
            <a:endParaRPr lang="en-GB" dirty="0"/>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540DF7-4799-4E87-B3CF-050623672433}" type="slidenum">
              <a:rPr lang="en-GB" smtClean="0"/>
              <a:pPr/>
              <a:t>‹#›</a:t>
            </a:fld>
            <a:endParaRPr lang="en-GB" dirty="0"/>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65" r:id="rId13"/>
    <p:sldLayoutId id="2147483660" r:id="rId14"/>
    <p:sldLayoutId id="2147483661" r:id="rId15"/>
    <p:sldLayoutId id="2147483662" r:id="rId16"/>
    <p:sldLayoutId id="2147483663" r:id="rId17"/>
    <p:sldLayoutId id="2147483664" r:id="rId18"/>
    <p:sldLayoutId id="2147483650" r:id="rId19"/>
    <p:sldLayoutId id="2147483652" r:id="rId20"/>
    <p:sldLayoutId id="2147483666" r:id="rId21"/>
    <p:sldLayoutId id="2147483668" r:id="rId22"/>
    <p:sldLayoutId id="2147483669" r:id="rId23"/>
    <p:sldLayoutId id="2147483674" r:id="rId24"/>
    <p:sldLayoutId id="2147483670" r:id="rId25"/>
    <p:sldLayoutId id="2147483671" r:id="rId26"/>
    <p:sldLayoutId id="2147483672" r:id="rId27"/>
    <p:sldLayoutId id="2147483673" r:id="rId28"/>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085937" y="654835"/>
            <a:ext cx="3332131" cy="461665"/>
          </a:xfrm>
          <a:prstGeom prst="rect">
            <a:avLst/>
          </a:prstGeom>
          <a:noFill/>
        </p:spPr>
        <p:txBody>
          <a:bodyPr wrap="none" rtlCol="0">
            <a:spAutoFit/>
          </a:bodyPr>
          <a:lstStyle/>
          <a:p>
            <a:r>
              <a:rPr lang="sv-SE" sz="2400" b="1" dirty="0" smtClean="0"/>
              <a:t>Underhåll av </a:t>
            </a:r>
            <a:r>
              <a:rPr lang="sv-SE" sz="2400" b="1" dirty="0" smtClean="0"/>
              <a:t>Element</a:t>
            </a:r>
            <a:endParaRPr lang="sv-SE" sz="2400" b="1" dirty="0"/>
          </a:p>
        </p:txBody>
      </p:sp>
      <p:sp>
        <p:nvSpPr>
          <p:cNvPr id="9" name="textruta 8"/>
          <p:cNvSpPr txBox="1"/>
          <p:nvPr/>
        </p:nvSpPr>
        <p:spPr>
          <a:xfrm>
            <a:off x="323528" y="1275606"/>
            <a:ext cx="8887176" cy="3600986"/>
          </a:xfrm>
          <a:prstGeom prst="rect">
            <a:avLst/>
          </a:prstGeom>
          <a:noFill/>
        </p:spPr>
        <p:txBody>
          <a:bodyPr wrap="none" rtlCol="0">
            <a:spAutoFit/>
          </a:bodyPr>
          <a:lstStyle/>
          <a:p>
            <a:r>
              <a:rPr lang="sv-SE" b="1" dirty="0" smtClean="0"/>
              <a:t>Tidigt på hösten när värmen kopplas på i samtliga våra hus behöver vi själva </a:t>
            </a:r>
          </a:p>
          <a:p>
            <a:r>
              <a:rPr lang="sv-SE" b="1" dirty="0" smtClean="0"/>
              <a:t>underhålla  våra element.  Elementen behöver först och främst </a:t>
            </a:r>
            <a:r>
              <a:rPr lang="sv-SE" sz="2400" b="1" i="1" dirty="0" smtClean="0"/>
              <a:t>luftas</a:t>
            </a:r>
            <a:r>
              <a:rPr lang="sv-SE" b="1" dirty="0" smtClean="0"/>
              <a:t>. </a:t>
            </a:r>
          </a:p>
          <a:p>
            <a:r>
              <a:rPr lang="sv-SE" b="1" dirty="0" smtClean="0"/>
              <a:t>Detta bör man göra </a:t>
            </a:r>
            <a:r>
              <a:rPr lang="sv-SE" b="1" dirty="0" smtClean="0"/>
              <a:t>framförallt med </a:t>
            </a:r>
            <a:r>
              <a:rPr lang="sv-SE" b="1" dirty="0" smtClean="0"/>
              <a:t>elementen på </a:t>
            </a:r>
            <a:r>
              <a:rPr lang="sv-SE" b="1" dirty="0" smtClean="0"/>
              <a:t>övervåningen. </a:t>
            </a:r>
            <a:endParaRPr lang="sv-SE" b="1" dirty="0" smtClean="0"/>
          </a:p>
          <a:p>
            <a:endParaRPr lang="sv-SE" b="1" dirty="0"/>
          </a:p>
          <a:p>
            <a:r>
              <a:rPr lang="sv-SE" b="1" dirty="0" smtClean="0"/>
              <a:t>I vissa fall </a:t>
            </a:r>
            <a:r>
              <a:rPr lang="sv-SE" b="1" dirty="0" smtClean="0"/>
              <a:t>kan det även upplevas </a:t>
            </a:r>
            <a:r>
              <a:rPr lang="sv-SE" b="1" dirty="0" smtClean="0"/>
              <a:t>som </a:t>
            </a:r>
            <a:r>
              <a:rPr lang="sv-SE" b="1" dirty="0" smtClean="0"/>
              <a:t>att ett eller flera element är överhettade </a:t>
            </a:r>
          </a:p>
          <a:p>
            <a:r>
              <a:rPr lang="sv-SE" b="1" dirty="0" smtClean="0"/>
              <a:t>och att </a:t>
            </a:r>
            <a:r>
              <a:rPr lang="sv-SE" b="1" dirty="0"/>
              <a:t>v</a:t>
            </a:r>
            <a:r>
              <a:rPr lang="sv-SE" b="1" dirty="0" smtClean="0"/>
              <a:t>ärmen inte går att korrigera. </a:t>
            </a:r>
            <a:r>
              <a:rPr lang="sv-SE" b="1" dirty="0" smtClean="0"/>
              <a:t>Med </a:t>
            </a:r>
            <a:r>
              <a:rPr lang="sv-SE" b="1" dirty="0" smtClean="0"/>
              <a:t>största </a:t>
            </a:r>
            <a:r>
              <a:rPr lang="sv-SE" b="1" dirty="0" smtClean="0"/>
              <a:t>Sannolikhet </a:t>
            </a:r>
            <a:r>
              <a:rPr lang="sv-SE" b="1" dirty="0" smtClean="0"/>
              <a:t>har då själva </a:t>
            </a:r>
            <a:endParaRPr lang="sv-SE" b="1" dirty="0" smtClean="0"/>
          </a:p>
          <a:p>
            <a:r>
              <a:rPr lang="sv-SE" b="1" dirty="0" smtClean="0"/>
              <a:t>värmereglaget  </a:t>
            </a:r>
            <a:r>
              <a:rPr lang="sv-SE" b="1" dirty="0" smtClean="0"/>
              <a:t>hakat upp sig. Det sämsta man kan göra </a:t>
            </a:r>
          </a:p>
          <a:p>
            <a:r>
              <a:rPr lang="sv-SE" b="1" dirty="0"/>
              <a:t>i</a:t>
            </a:r>
            <a:r>
              <a:rPr lang="sv-SE" b="1" dirty="0" smtClean="0"/>
              <a:t> </a:t>
            </a:r>
            <a:r>
              <a:rPr lang="sv-SE" b="1" dirty="0" smtClean="0"/>
              <a:t>detta läge är att försöka kyla ner elementet genom att öppna fönster  och dörrar</a:t>
            </a:r>
          </a:p>
          <a:p>
            <a:r>
              <a:rPr lang="sv-SE" b="1" dirty="0"/>
              <a:t>f</a:t>
            </a:r>
            <a:r>
              <a:rPr lang="sv-SE" b="1" dirty="0" smtClean="0"/>
              <a:t>ör </a:t>
            </a:r>
            <a:r>
              <a:rPr lang="sv-SE" b="1" dirty="0" smtClean="0"/>
              <a:t>att släppa in kall luft. </a:t>
            </a:r>
            <a:r>
              <a:rPr lang="sv-SE" b="1" dirty="0"/>
              <a:t>E</a:t>
            </a:r>
            <a:r>
              <a:rPr lang="sv-SE" b="1" dirty="0" smtClean="0"/>
              <a:t>lementet kommer då bara </a:t>
            </a:r>
            <a:r>
              <a:rPr lang="sv-SE" b="1" dirty="0" smtClean="0"/>
              <a:t>att bli ännu varmare.  </a:t>
            </a:r>
          </a:p>
          <a:p>
            <a:endParaRPr lang="sv-SE" b="1" dirty="0"/>
          </a:p>
          <a:p>
            <a:r>
              <a:rPr lang="sv-SE" b="1" dirty="0" smtClean="0"/>
              <a:t>Det man istället skall göra </a:t>
            </a:r>
            <a:r>
              <a:rPr lang="sv-SE" b="1" dirty="0" smtClean="0"/>
              <a:t>är att </a:t>
            </a:r>
            <a:r>
              <a:rPr lang="sv-SE" sz="2400" b="1" i="1" dirty="0" smtClean="0"/>
              <a:t>underhålla och smörja termostaten </a:t>
            </a:r>
          </a:p>
          <a:p>
            <a:r>
              <a:rPr lang="sv-SE" b="1" dirty="0" smtClean="0"/>
              <a:t>på elementet. </a:t>
            </a:r>
            <a:endParaRPr lang="sv-SE" b="1" dirty="0"/>
          </a:p>
        </p:txBody>
      </p:sp>
    </p:spTree>
    <p:extLst>
      <p:ext uri="{BB962C8B-B14F-4D97-AF65-F5344CB8AC3E}">
        <p14:creationId xmlns:p14="http://schemas.microsoft.com/office/powerpoint/2010/main" val="256688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588224" y="635308"/>
            <a:ext cx="2346604" cy="1508105"/>
          </a:xfrm>
          <a:prstGeom prst="rect">
            <a:avLst/>
          </a:prstGeom>
          <a:noFill/>
        </p:spPr>
        <p:txBody>
          <a:bodyPr wrap="none" rtlCol="0">
            <a:spAutoFit/>
          </a:bodyPr>
          <a:lstStyle/>
          <a:p>
            <a:r>
              <a:rPr lang="sv-SE" b="1" dirty="0" smtClean="0"/>
              <a:t>Verktyg </a:t>
            </a:r>
            <a:r>
              <a:rPr lang="sv-SE" b="1" dirty="0" smtClean="0"/>
              <a:t>som </a:t>
            </a:r>
            <a:r>
              <a:rPr lang="sv-SE" b="1" dirty="0" smtClean="0"/>
              <a:t>behövs</a:t>
            </a:r>
          </a:p>
          <a:p>
            <a:endParaRPr lang="sv-SE" b="1" dirty="0" smtClean="0"/>
          </a:p>
          <a:p>
            <a:r>
              <a:rPr lang="sv-SE" sz="1400" b="1" dirty="0" smtClean="0"/>
              <a:t>Elementnyckel</a:t>
            </a:r>
          </a:p>
          <a:p>
            <a:r>
              <a:rPr lang="sv-SE" sz="1400" b="1" dirty="0" smtClean="0"/>
              <a:t>Rörtång eller </a:t>
            </a:r>
            <a:r>
              <a:rPr lang="sv-SE" sz="1400" b="1" dirty="0" err="1" smtClean="0"/>
              <a:t>skifnyckel</a:t>
            </a:r>
            <a:endParaRPr lang="sv-SE" sz="1400" b="1" dirty="0" smtClean="0"/>
          </a:p>
          <a:p>
            <a:r>
              <a:rPr lang="sv-SE" sz="1400" b="1" dirty="0" smtClean="0"/>
              <a:t>Liten hammare</a:t>
            </a:r>
          </a:p>
          <a:p>
            <a:r>
              <a:rPr lang="sv-SE" sz="1400" b="1" dirty="0" smtClean="0"/>
              <a:t>Smörjmedel, ex 5-56</a:t>
            </a:r>
            <a:endParaRPr lang="sv-SE" sz="1400" b="1" dirty="0"/>
          </a:p>
        </p:txBody>
      </p:sp>
      <p:pic>
        <p:nvPicPr>
          <p:cNvPr id="3" name="Bildobjekt 2" descr="\\sestfil19.skandianet.org\Users-5$\RUNMAG\Desktop\Element\04387B7A-2AC5-4A11-8EB9-D0694E9D5A69.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15566"/>
            <a:ext cx="2808312" cy="3665612"/>
          </a:xfrm>
          <a:prstGeom prst="rect">
            <a:avLst/>
          </a:prstGeom>
          <a:noFill/>
          <a:ln>
            <a:noFill/>
          </a:ln>
        </p:spPr>
      </p:pic>
    </p:spTree>
    <p:extLst>
      <p:ext uri="{BB962C8B-B14F-4D97-AF65-F5344CB8AC3E}">
        <p14:creationId xmlns:p14="http://schemas.microsoft.com/office/powerpoint/2010/main" val="409156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588224" y="635308"/>
            <a:ext cx="2361929" cy="923330"/>
          </a:xfrm>
          <a:prstGeom prst="rect">
            <a:avLst/>
          </a:prstGeom>
          <a:noFill/>
        </p:spPr>
        <p:txBody>
          <a:bodyPr wrap="none" rtlCol="0">
            <a:spAutoFit/>
          </a:bodyPr>
          <a:lstStyle/>
          <a:p>
            <a:r>
              <a:rPr lang="sv-SE" b="1" dirty="0" smtClean="0"/>
              <a:t>Steg </a:t>
            </a:r>
            <a:r>
              <a:rPr lang="sv-SE" b="1" dirty="0" smtClean="0"/>
              <a:t>1:</a:t>
            </a:r>
            <a:endParaRPr lang="sv-SE" b="1" dirty="0" smtClean="0"/>
          </a:p>
          <a:p>
            <a:endParaRPr lang="sv-SE" b="1" dirty="0" smtClean="0"/>
          </a:p>
          <a:p>
            <a:r>
              <a:rPr lang="sv-SE" b="1" dirty="0" smtClean="0"/>
              <a:t>Luftning av element</a:t>
            </a:r>
            <a:endParaRPr lang="sv-SE" b="1" dirty="0"/>
          </a:p>
        </p:txBody>
      </p:sp>
      <p:pic>
        <p:nvPicPr>
          <p:cNvPr id="3" name="Bildobjekt 2" descr="\\sestfil19.skandianet.org\Users-5$\RUNMAG\Desktop\Element\15F43702-655F-414D-9DA0-843AA1E9C71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76065"/>
            <a:ext cx="2158176" cy="1944216"/>
          </a:xfrm>
          <a:prstGeom prst="rect">
            <a:avLst/>
          </a:prstGeom>
          <a:noFill/>
          <a:ln>
            <a:noFill/>
          </a:ln>
        </p:spPr>
      </p:pic>
      <p:pic>
        <p:nvPicPr>
          <p:cNvPr id="4" name="Bildobjekt 3" descr="\\sestfil19.skandianet.org\Users-5$\RUNMAG\Desktop\Element\B727AB64-E788-4428-A6CD-69ABFB6C35FF.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776065"/>
            <a:ext cx="2016224" cy="1974389"/>
          </a:xfrm>
          <a:prstGeom prst="rect">
            <a:avLst/>
          </a:prstGeom>
          <a:noFill/>
          <a:ln>
            <a:noFill/>
          </a:ln>
        </p:spPr>
      </p:pic>
      <p:sp>
        <p:nvSpPr>
          <p:cNvPr id="5" name="textruta 4"/>
          <p:cNvSpPr txBox="1"/>
          <p:nvPr/>
        </p:nvSpPr>
        <p:spPr>
          <a:xfrm>
            <a:off x="653699" y="3363838"/>
            <a:ext cx="8513677" cy="646331"/>
          </a:xfrm>
          <a:prstGeom prst="rect">
            <a:avLst/>
          </a:prstGeom>
          <a:noFill/>
        </p:spPr>
        <p:txBody>
          <a:bodyPr wrap="none" rtlCol="0">
            <a:spAutoFit/>
          </a:bodyPr>
          <a:lstStyle/>
          <a:p>
            <a:r>
              <a:rPr lang="sv-SE" b="1" dirty="0" smtClean="0"/>
              <a:t>Använd elementnyckel enligt bild ovan. När all luft har pyst ut och det rinner </a:t>
            </a:r>
          </a:p>
          <a:p>
            <a:r>
              <a:rPr lang="sv-SE" b="1" dirty="0"/>
              <a:t>e</a:t>
            </a:r>
            <a:r>
              <a:rPr lang="sv-SE" b="1" dirty="0" smtClean="0"/>
              <a:t>n </a:t>
            </a:r>
            <a:r>
              <a:rPr lang="sv-SE" b="1" dirty="0" smtClean="0"/>
              <a:t>smal stråle av vatten är </a:t>
            </a:r>
            <a:r>
              <a:rPr lang="sv-SE" b="1" dirty="0" smtClean="0"/>
              <a:t>elementet luftat och klart. </a:t>
            </a:r>
            <a:endParaRPr lang="sv-SE" b="1" dirty="0"/>
          </a:p>
        </p:txBody>
      </p:sp>
    </p:spTree>
    <p:extLst>
      <p:ext uri="{BB962C8B-B14F-4D97-AF65-F5344CB8AC3E}">
        <p14:creationId xmlns:p14="http://schemas.microsoft.com/office/powerpoint/2010/main" val="338390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228184" y="635308"/>
            <a:ext cx="2697918" cy="923330"/>
          </a:xfrm>
          <a:prstGeom prst="rect">
            <a:avLst/>
          </a:prstGeom>
          <a:noFill/>
        </p:spPr>
        <p:txBody>
          <a:bodyPr wrap="none" rtlCol="0">
            <a:spAutoFit/>
          </a:bodyPr>
          <a:lstStyle/>
          <a:p>
            <a:r>
              <a:rPr lang="sv-SE" b="1" dirty="0" smtClean="0"/>
              <a:t>Steg </a:t>
            </a:r>
            <a:r>
              <a:rPr lang="sv-SE" b="1" dirty="0" smtClean="0"/>
              <a:t>2:</a:t>
            </a:r>
            <a:endParaRPr lang="sv-SE" b="1" dirty="0" smtClean="0"/>
          </a:p>
          <a:p>
            <a:endParaRPr lang="sv-SE" b="1" dirty="0" smtClean="0"/>
          </a:p>
          <a:p>
            <a:r>
              <a:rPr lang="sv-SE" b="1" dirty="0" smtClean="0"/>
              <a:t>Underhåll av termostat</a:t>
            </a:r>
            <a:endParaRPr lang="sv-SE" b="1" dirty="0"/>
          </a:p>
        </p:txBody>
      </p:sp>
      <p:pic>
        <p:nvPicPr>
          <p:cNvPr id="3" name="Bildobjekt 2" descr="\\sestfil19.skandianet.org\Users-5$\RUNMAG\Desktop\Element\91BE2E13-C18A-49BC-8E76-E6EAF9BE5A98.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03598"/>
            <a:ext cx="2199308" cy="2932410"/>
          </a:xfrm>
          <a:prstGeom prst="rect">
            <a:avLst/>
          </a:prstGeom>
          <a:noFill/>
          <a:ln>
            <a:noFill/>
          </a:ln>
        </p:spPr>
      </p:pic>
      <p:sp>
        <p:nvSpPr>
          <p:cNvPr id="4" name="textruta 3"/>
          <p:cNvSpPr txBox="1"/>
          <p:nvPr/>
        </p:nvSpPr>
        <p:spPr>
          <a:xfrm>
            <a:off x="611560" y="4371950"/>
            <a:ext cx="8231099" cy="646331"/>
          </a:xfrm>
          <a:prstGeom prst="rect">
            <a:avLst/>
          </a:prstGeom>
          <a:noFill/>
        </p:spPr>
        <p:txBody>
          <a:bodyPr wrap="none" rtlCol="0">
            <a:spAutoFit/>
          </a:bodyPr>
          <a:lstStyle/>
          <a:p>
            <a:r>
              <a:rPr lang="sv-SE" b="1" dirty="0" smtClean="0"/>
              <a:t>Lossa termostaten med hjälp av rörtång eller skiftnyckel och skruva sedan </a:t>
            </a:r>
          </a:p>
          <a:p>
            <a:r>
              <a:rPr lang="sv-SE" b="1" dirty="0"/>
              <a:t>l</a:t>
            </a:r>
            <a:r>
              <a:rPr lang="sv-SE" b="1" dirty="0" smtClean="0"/>
              <a:t>oss termostaten. </a:t>
            </a:r>
            <a:endParaRPr lang="sv-SE" b="1" dirty="0"/>
          </a:p>
        </p:txBody>
      </p:sp>
    </p:spTree>
    <p:extLst>
      <p:ext uri="{BB962C8B-B14F-4D97-AF65-F5344CB8AC3E}">
        <p14:creationId xmlns:p14="http://schemas.microsoft.com/office/powerpoint/2010/main" val="1487978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228184" y="771550"/>
            <a:ext cx="2697918" cy="923330"/>
          </a:xfrm>
          <a:prstGeom prst="rect">
            <a:avLst/>
          </a:prstGeom>
          <a:noFill/>
        </p:spPr>
        <p:txBody>
          <a:bodyPr wrap="none" rtlCol="0">
            <a:spAutoFit/>
          </a:bodyPr>
          <a:lstStyle/>
          <a:p>
            <a:r>
              <a:rPr lang="sv-SE" b="1" dirty="0" smtClean="0"/>
              <a:t>Steg </a:t>
            </a:r>
            <a:r>
              <a:rPr lang="sv-SE" b="1" dirty="0"/>
              <a:t>3</a:t>
            </a:r>
            <a:r>
              <a:rPr lang="sv-SE" b="1" dirty="0" smtClean="0"/>
              <a:t>:</a:t>
            </a:r>
            <a:endParaRPr lang="sv-SE" b="1" dirty="0" smtClean="0"/>
          </a:p>
          <a:p>
            <a:endParaRPr lang="sv-SE" b="1" dirty="0" smtClean="0"/>
          </a:p>
          <a:p>
            <a:r>
              <a:rPr lang="sv-SE" b="1" dirty="0" smtClean="0"/>
              <a:t>Underhåll av termostat</a:t>
            </a:r>
            <a:endParaRPr lang="sv-SE" b="1" dirty="0"/>
          </a:p>
        </p:txBody>
      </p:sp>
      <p:pic>
        <p:nvPicPr>
          <p:cNvPr id="4" name="Bildobjekt 3" descr="\\sestfil19.skandianet.org\Users-5$\RUNMAG\Desktop\Element\24804695-6174-4057-99E6-CFEECA66AD49.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7574"/>
            <a:ext cx="2238375" cy="2984500"/>
          </a:xfrm>
          <a:prstGeom prst="rect">
            <a:avLst/>
          </a:prstGeom>
          <a:noFill/>
          <a:ln>
            <a:noFill/>
          </a:ln>
        </p:spPr>
      </p:pic>
      <p:sp>
        <p:nvSpPr>
          <p:cNvPr id="5" name="textruta 4"/>
          <p:cNvSpPr txBox="1"/>
          <p:nvPr/>
        </p:nvSpPr>
        <p:spPr>
          <a:xfrm>
            <a:off x="2915816" y="1995686"/>
            <a:ext cx="5400600" cy="2031325"/>
          </a:xfrm>
          <a:prstGeom prst="rect">
            <a:avLst/>
          </a:prstGeom>
          <a:noFill/>
        </p:spPr>
        <p:txBody>
          <a:bodyPr wrap="square" rtlCol="0">
            <a:spAutoFit/>
          </a:bodyPr>
          <a:lstStyle/>
          <a:p>
            <a:r>
              <a:rPr lang="sv-SE" sz="1400" b="1" dirty="0" smtClean="0"/>
              <a:t>När termostaten är lossad skall ni se att en liten silverfärgad pigg sticker ut. Om man trycker ett hårt föremål mot piggen skall man känna att piggen fjädrar. Fjädrar inte piggen utan det är ett stumt motstånd skall ni spraya på lite smörjmedel, exempelvis 5-56. </a:t>
            </a:r>
          </a:p>
          <a:p>
            <a:endParaRPr lang="sv-SE" sz="1400" b="1" dirty="0"/>
          </a:p>
          <a:p>
            <a:r>
              <a:rPr lang="sv-SE" sz="1400" b="1" dirty="0" smtClean="0"/>
              <a:t>Låt smörjmedlet värka i ett par minuter. Prova sedan att trycka ett hårt föremål mot piggen igen. Fjädrar inte piggen fortfarande går ni till nästa steg. </a:t>
            </a:r>
            <a:endParaRPr lang="sv-SE" sz="1400" b="1" dirty="0"/>
          </a:p>
        </p:txBody>
      </p:sp>
    </p:spTree>
    <p:extLst>
      <p:ext uri="{BB962C8B-B14F-4D97-AF65-F5344CB8AC3E}">
        <p14:creationId xmlns:p14="http://schemas.microsoft.com/office/powerpoint/2010/main" val="312456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228184" y="771550"/>
            <a:ext cx="2697918" cy="923330"/>
          </a:xfrm>
          <a:prstGeom prst="rect">
            <a:avLst/>
          </a:prstGeom>
          <a:noFill/>
        </p:spPr>
        <p:txBody>
          <a:bodyPr wrap="none" rtlCol="0">
            <a:spAutoFit/>
          </a:bodyPr>
          <a:lstStyle/>
          <a:p>
            <a:r>
              <a:rPr lang="sv-SE" b="1" dirty="0" smtClean="0"/>
              <a:t>Steg </a:t>
            </a:r>
            <a:r>
              <a:rPr lang="sv-SE" b="1" dirty="0"/>
              <a:t>4</a:t>
            </a:r>
            <a:r>
              <a:rPr lang="sv-SE" b="1" dirty="0" smtClean="0"/>
              <a:t>:</a:t>
            </a:r>
            <a:endParaRPr lang="sv-SE" b="1" dirty="0" smtClean="0"/>
          </a:p>
          <a:p>
            <a:endParaRPr lang="sv-SE" b="1" dirty="0" smtClean="0"/>
          </a:p>
          <a:p>
            <a:r>
              <a:rPr lang="sv-SE" b="1" dirty="0" smtClean="0"/>
              <a:t>Underhåll av termostat</a:t>
            </a:r>
            <a:endParaRPr lang="sv-SE" b="1" dirty="0"/>
          </a:p>
        </p:txBody>
      </p:sp>
      <p:pic>
        <p:nvPicPr>
          <p:cNvPr id="4" name="Bildobjekt 3" descr="\\sestfil19.skandianet.org\Users-5$\RUNMAG\Desktop\Element\24804695-6174-4057-99E6-CFEECA66AD49.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7574"/>
            <a:ext cx="2238375" cy="2984500"/>
          </a:xfrm>
          <a:prstGeom prst="rect">
            <a:avLst/>
          </a:prstGeom>
          <a:noFill/>
          <a:ln>
            <a:noFill/>
          </a:ln>
        </p:spPr>
      </p:pic>
      <p:sp>
        <p:nvSpPr>
          <p:cNvPr id="5" name="textruta 4"/>
          <p:cNvSpPr txBox="1"/>
          <p:nvPr/>
        </p:nvSpPr>
        <p:spPr>
          <a:xfrm>
            <a:off x="2891974" y="1779662"/>
            <a:ext cx="5400600" cy="2462213"/>
          </a:xfrm>
          <a:prstGeom prst="rect">
            <a:avLst/>
          </a:prstGeom>
          <a:noFill/>
        </p:spPr>
        <p:txBody>
          <a:bodyPr wrap="square" rtlCol="0">
            <a:spAutoFit/>
          </a:bodyPr>
          <a:lstStyle/>
          <a:p>
            <a:r>
              <a:rPr lang="sv-SE" sz="1400" b="1" dirty="0" smtClean="0"/>
              <a:t>Knacka försiktigt med en liten hammare centralt på själva piggen (som att slå i en liten spik). Om inte piggen fjädrar efter detta kan ni prova att göra om steg 3 och steg 4 ett par gången till. </a:t>
            </a:r>
          </a:p>
          <a:p>
            <a:endParaRPr lang="sv-SE" sz="1400" b="1" dirty="0"/>
          </a:p>
          <a:p>
            <a:r>
              <a:rPr lang="sv-SE" sz="1400" b="1" dirty="0" smtClean="0"/>
              <a:t>När allt fungerar skruvar ni tillbaka termastaten. </a:t>
            </a:r>
          </a:p>
          <a:p>
            <a:endParaRPr lang="sv-SE" sz="1400" b="1" dirty="0"/>
          </a:p>
          <a:p>
            <a:r>
              <a:rPr lang="sv-SE" sz="1400" b="1" dirty="0" smtClean="0"/>
              <a:t>Fungerar det fortfarande inte, spraya på smörjmedel och skruva tillbaka termostaten. Vrid ett par gånger fram och tillbaka på termostaten. Upprepa detta ett antal gånger under ett par dagar. Försök sedan med steg 2 och 3 igen.  </a:t>
            </a:r>
            <a:endParaRPr lang="sv-SE" sz="1400" b="1" dirty="0"/>
          </a:p>
        </p:txBody>
      </p:sp>
    </p:spTree>
    <p:extLst>
      <p:ext uri="{BB962C8B-B14F-4D97-AF65-F5344CB8AC3E}">
        <p14:creationId xmlns:p14="http://schemas.microsoft.com/office/powerpoint/2010/main" val="1197243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LASSIFICATION" val="1"/>
</p:tagLst>
</file>

<file path=ppt/tags/tag10.xml><?xml version="1.0" encoding="utf-8"?>
<p:tagLst xmlns:a="http://schemas.openxmlformats.org/drawingml/2006/main" xmlns:r="http://schemas.openxmlformats.org/officeDocument/2006/relationships" xmlns:p="http://schemas.openxmlformats.org/presentationml/2006/main">
  <p:tag name="CLASSIFICATION" val="1"/>
</p:tagLst>
</file>

<file path=ppt/tags/tag11.xml><?xml version="1.0" encoding="utf-8"?>
<p:tagLst xmlns:a="http://schemas.openxmlformats.org/drawingml/2006/main" xmlns:r="http://schemas.openxmlformats.org/officeDocument/2006/relationships" xmlns:p="http://schemas.openxmlformats.org/presentationml/2006/main">
  <p:tag name="CLASSIFICATION" val="1"/>
</p:tagLst>
</file>

<file path=ppt/tags/tag12.xml><?xml version="1.0" encoding="utf-8"?>
<p:tagLst xmlns:a="http://schemas.openxmlformats.org/drawingml/2006/main" xmlns:r="http://schemas.openxmlformats.org/officeDocument/2006/relationships" xmlns:p="http://schemas.openxmlformats.org/presentationml/2006/main">
  <p:tag name="CLASSIFICATION" val="1"/>
</p:tagLst>
</file>

<file path=ppt/tags/tag13.xml><?xml version="1.0" encoding="utf-8"?>
<p:tagLst xmlns:a="http://schemas.openxmlformats.org/drawingml/2006/main" xmlns:r="http://schemas.openxmlformats.org/officeDocument/2006/relationships" xmlns:p="http://schemas.openxmlformats.org/presentationml/2006/main">
  <p:tag name="CLASSIFICATION" val="1"/>
</p:tagLst>
</file>

<file path=ppt/tags/tag14.xml><?xml version="1.0" encoding="utf-8"?>
<p:tagLst xmlns:a="http://schemas.openxmlformats.org/drawingml/2006/main" xmlns:r="http://schemas.openxmlformats.org/officeDocument/2006/relationships" xmlns:p="http://schemas.openxmlformats.org/presentationml/2006/main">
  <p:tag name="CLASSIFICATION" val="1"/>
</p:tagLst>
</file>

<file path=ppt/tags/tag2.xml><?xml version="1.0" encoding="utf-8"?>
<p:tagLst xmlns:a="http://schemas.openxmlformats.org/drawingml/2006/main" xmlns:r="http://schemas.openxmlformats.org/officeDocument/2006/relationships" xmlns:p="http://schemas.openxmlformats.org/presentationml/2006/main">
  <p:tag name="CLASSIFICATION" val="1"/>
</p:tagLst>
</file>

<file path=ppt/tags/tag3.xml><?xml version="1.0" encoding="utf-8"?>
<p:tagLst xmlns:a="http://schemas.openxmlformats.org/drawingml/2006/main" xmlns:r="http://schemas.openxmlformats.org/officeDocument/2006/relationships" xmlns:p="http://schemas.openxmlformats.org/presentationml/2006/main">
  <p:tag name="CLASSIFICATION" val="1"/>
</p:tagLst>
</file>

<file path=ppt/tags/tag4.xml><?xml version="1.0" encoding="utf-8"?>
<p:tagLst xmlns:a="http://schemas.openxmlformats.org/drawingml/2006/main" xmlns:r="http://schemas.openxmlformats.org/officeDocument/2006/relationships" xmlns:p="http://schemas.openxmlformats.org/presentationml/2006/main">
  <p:tag name="CLASSIFICATION" val="1"/>
</p:tagLst>
</file>

<file path=ppt/tags/tag5.xml><?xml version="1.0" encoding="utf-8"?>
<p:tagLst xmlns:a="http://schemas.openxmlformats.org/drawingml/2006/main" xmlns:r="http://schemas.openxmlformats.org/officeDocument/2006/relationships" xmlns:p="http://schemas.openxmlformats.org/presentationml/2006/main">
  <p:tag name="CLASSIFICATION" val="1"/>
</p:tagLst>
</file>

<file path=ppt/tags/tag6.xml><?xml version="1.0" encoding="utf-8"?>
<p:tagLst xmlns:a="http://schemas.openxmlformats.org/drawingml/2006/main" xmlns:r="http://schemas.openxmlformats.org/officeDocument/2006/relationships" xmlns:p="http://schemas.openxmlformats.org/presentationml/2006/main">
  <p:tag name="CLASSIFICATION" val="1"/>
</p:tagLst>
</file>

<file path=ppt/tags/tag7.xml><?xml version="1.0" encoding="utf-8"?>
<p:tagLst xmlns:a="http://schemas.openxmlformats.org/drawingml/2006/main" xmlns:r="http://schemas.openxmlformats.org/officeDocument/2006/relationships" xmlns:p="http://schemas.openxmlformats.org/presentationml/2006/main">
  <p:tag name="CLASSIFICATION" val="1"/>
</p:tagLst>
</file>

<file path=ppt/tags/tag8.xml><?xml version="1.0" encoding="utf-8"?>
<p:tagLst xmlns:a="http://schemas.openxmlformats.org/drawingml/2006/main" xmlns:r="http://schemas.openxmlformats.org/officeDocument/2006/relationships" xmlns:p="http://schemas.openxmlformats.org/presentationml/2006/main">
  <p:tag name="CLASSIFICATION" val="1"/>
</p:tagLst>
</file>

<file path=ppt/tags/tag9.xml><?xml version="1.0" encoding="utf-8"?>
<p:tagLst xmlns:a="http://schemas.openxmlformats.org/drawingml/2006/main" xmlns:r="http://schemas.openxmlformats.org/officeDocument/2006/relationships" xmlns:p="http://schemas.openxmlformats.org/presentationml/2006/main">
  <p:tag name="CLASSIFICA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öde">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ema">
  <a:themeElements>
    <a:clrScheme name="Skandia">
      <a:dk1>
        <a:sysClr val="windowText" lastClr="000000"/>
      </a:dk1>
      <a:lt1>
        <a:sysClr val="window" lastClr="FFFFFF"/>
      </a:lt1>
      <a:dk2>
        <a:srgbClr val="524B3D"/>
      </a:dk2>
      <a:lt2>
        <a:srgbClr val="EEECE1"/>
      </a:lt2>
      <a:accent1>
        <a:srgbClr val="924D83"/>
      </a:accent1>
      <a:accent2>
        <a:srgbClr val="EB723B"/>
      </a:accent2>
      <a:accent3>
        <a:srgbClr val="0079B2"/>
      </a:accent3>
      <a:accent4>
        <a:srgbClr val="EC5E8D"/>
      </a:accent4>
      <a:accent5>
        <a:srgbClr val="FBB90E"/>
      </a:accent5>
      <a:accent6>
        <a:srgbClr val="009776"/>
      </a:accent6>
      <a:hlink>
        <a:srgbClr val="0000FF"/>
      </a:hlink>
      <a:folHlink>
        <a:srgbClr val="800080"/>
      </a:folHlink>
    </a:clrScheme>
    <a:fontScheme name="Skan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kandia Grön 100%">
      <a:srgbClr val="009776"/>
    </a:custClr>
    <a:custClr name="Skandia Info Lila 100%">
      <a:srgbClr val="A36B95"/>
    </a:custClr>
    <a:custClr name="Skandia Info Orange 100%">
      <a:srgbClr val="EE8449"/>
    </a:custClr>
    <a:custClr name="Skandia Info Blå 100%">
      <a:srgbClr val="0088BC"/>
    </a:custClr>
    <a:custClr name="Skandia Info Rosa 100%">
      <a:srgbClr val="ED6A98"/>
    </a:custClr>
    <a:custClr name="Skandia Info Röd 100%">
      <a:srgbClr val="EA6358"/>
    </a:custClr>
    <a:custClr name="Skandia Info Brun 100%">
      <a:srgbClr val="524B3D"/>
    </a:custClr>
    <a:custClr name=" ">
      <a:srgbClr val="FFFFFF"/>
    </a:custClr>
    <a:custClr name="Kapitelsida 30%">
      <a:srgbClr val="C2BDB8"/>
    </a:custClr>
    <a:custClr name=" ">
      <a:srgbClr val="FFFFFF"/>
    </a:custClr>
    <a:custClr name="Skandia Grön 75%">
      <a:srgbClr val="6DAE96"/>
    </a:custClr>
    <a:custClr name="Skandia Info Lila 75%">
      <a:srgbClr val="B990B0"/>
    </a:custClr>
    <a:custClr name="Skandia Info Orange 75%">
      <a:srgbClr val="F4A575"/>
    </a:custClr>
    <a:custClr name="Skandia Info Blå 75%">
      <a:srgbClr val="6BA4CE"/>
    </a:custClr>
    <a:custClr name="Skandia Info Rosa 75%">
      <a:srgbClr val="F297B5"/>
    </a:custClr>
    <a:custClr name="Skandia Info Röd 75%">
      <a:srgbClr val="F08F7E"/>
    </a:custClr>
    <a:custClr name="Skandia Info Brun 75%">
      <a:srgbClr val="8D867B"/>
    </a:custClr>
    <a:custClr name=" ">
      <a:srgbClr val="FFFFFF"/>
    </a:custClr>
    <a:custClr name=" ">
      <a:srgbClr val="FFFFFF"/>
    </a:custClr>
    <a:custClr name=" ">
      <a:srgbClr val="FFFFFF"/>
    </a:custClr>
    <a:custClr name="Skandia Grön 50%">
      <a:srgbClr val="A4C8B8"/>
    </a:custClr>
    <a:custClr name="Skandia Info Lila 50%">
      <a:srgbClr val="CFB5CA"/>
    </a:custClr>
    <a:custClr name="Skandia Info Orange 50%">
      <a:srgbClr val="F8C5A3"/>
    </a:custClr>
    <a:custClr name="Skandia Info Blå 50%">
      <a:srgbClr val="A2C1DE"/>
    </a:custClr>
    <a:custClr name="Skandia Info Rosa 50%">
      <a:srgbClr val="F7BED0"/>
    </a:custClr>
    <a:custClr name="Skandia Info Röd 50%">
      <a:srgbClr val="F6B7A8"/>
    </a:custClr>
    <a:custClr name="Skandia Info Brun 50%">
      <a:srgbClr val="B0AAA3"/>
    </a:custClr>
  </a:custClrLst>
</a:theme>
</file>

<file path=ppt/theme/theme3.xml><?xml version="1.0" encoding="utf-8"?>
<a:theme xmlns:a="http://schemas.openxmlformats.org/drawingml/2006/main" name="Office-tema">
  <a:themeElements>
    <a:clrScheme name="Skandia">
      <a:dk1>
        <a:sysClr val="windowText" lastClr="000000"/>
      </a:dk1>
      <a:lt1>
        <a:sysClr val="window" lastClr="FFFFFF"/>
      </a:lt1>
      <a:dk2>
        <a:srgbClr val="524B3D"/>
      </a:dk2>
      <a:lt2>
        <a:srgbClr val="EEECE1"/>
      </a:lt2>
      <a:accent1>
        <a:srgbClr val="924D83"/>
      </a:accent1>
      <a:accent2>
        <a:srgbClr val="EB723B"/>
      </a:accent2>
      <a:accent3>
        <a:srgbClr val="0079B2"/>
      </a:accent3>
      <a:accent4>
        <a:srgbClr val="EC5E8D"/>
      </a:accent4>
      <a:accent5>
        <a:srgbClr val="FBB90E"/>
      </a:accent5>
      <a:accent6>
        <a:srgbClr val="009776"/>
      </a:accent6>
      <a:hlink>
        <a:srgbClr val="0000FF"/>
      </a:hlink>
      <a:folHlink>
        <a:srgbClr val="800080"/>
      </a:folHlink>
    </a:clrScheme>
    <a:fontScheme name="Skan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kandia Grön 100%">
      <a:srgbClr val="009776"/>
    </a:custClr>
    <a:custClr name="Skandia Info Lila 100%">
      <a:srgbClr val="A36B95"/>
    </a:custClr>
    <a:custClr name="Skandia Info Orange 100%">
      <a:srgbClr val="EE8449"/>
    </a:custClr>
    <a:custClr name="Skandia Info Blå 100%">
      <a:srgbClr val="0088BC"/>
    </a:custClr>
    <a:custClr name="Skandia Info Rosa 100%">
      <a:srgbClr val="ED6A98"/>
    </a:custClr>
    <a:custClr name="Skandia Info Röd 100%">
      <a:srgbClr val="EA6358"/>
    </a:custClr>
    <a:custClr name="Skandia Info Brun 100%">
      <a:srgbClr val="524B3D"/>
    </a:custClr>
    <a:custClr name=" ">
      <a:srgbClr val="FFFFFF"/>
    </a:custClr>
    <a:custClr name="Kapitelsida 30%">
      <a:srgbClr val="C2BDB8"/>
    </a:custClr>
    <a:custClr name=" ">
      <a:srgbClr val="FFFFFF"/>
    </a:custClr>
    <a:custClr name="Skandia Grön 75%">
      <a:srgbClr val="6DAE96"/>
    </a:custClr>
    <a:custClr name="Skandia Info Lila 75%">
      <a:srgbClr val="B990B0"/>
    </a:custClr>
    <a:custClr name="Skandia Info Orange 75%">
      <a:srgbClr val="F4A575"/>
    </a:custClr>
    <a:custClr name="Skandia Info Blå 75%">
      <a:srgbClr val="6BA4CE"/>
    </a:custClr>
    <a:custClr name="Skandia Info Rosa 75%">
      <a:srgbClr val="F297B5"/>
    </a:custClr>
    <a:custClr name="Skandia Info Röd 75%">
      <a:srgbClr val="F08F7E"/>
    </a:custClr>
    <a:custClr name="Skandia Info Brun 75%">
      <a:srgbClr val="8D867B"/>
    </a:custClr>
    <a:custClr name=" ">
      <a:srgbClr val="FFFFFF"/>
    </a:custClr>
    <a:custClr name=" ">
      <a:srgbClr val="FFFFFF"/>
    </a:custClr>
    <a:custClr name=" ">
      <a:srgbClr val="FFFFFF"/>
    </a:custClr>
    <a:custClr name="Skandia Grön 50%">
      <a:srgbClr val="A4C8B8"/>
    </a:custClr>
    <a:custClr name="Skandia Info Lila 50%">
      <a:srgbClr val="CFB5CA"/>
    </a:custClr>
    <a:custClr name="Skandia Info Orange 50%">
      <a:srgbClr val="F8C5A3"/>
    </a:custClr>
    <a:custClr name="Skandia Info Blå 50%">
      <a:srgbClr val="A2C1DE"/>
    </a:custClr>
    <a:custClr name="Skandia Info Rosa 50%">
      <a:srgbClr val="F7BED0"/>
    </a:custClr>
    <a:custClr name="Skandia Info Röd 50%">
      <a:srgbClr val="F6B7A8"/>
    </a:custClr>
    <a:custClr name="Skandia Info Brun 50%">
      <a:srgbClr val="B0AAA3"/>
    </a:custClr>
  </a:custClrLst>
</a:theme>
</file>

<file path=docProps/app.xml><?xml version="1.0" encoding="utf-8"?>
<Properties xmlns="http://schemas.openxmlformats.org/officeDocument/2006/extended-properties" xmlns:vt="http://schemas.openxmlformats.org/officeDocument/2006/docPropsVTypes">
  <Template>Flow</Template>
  <TotalTime>119</TotalTime>
  <Words>374</Words>
  <Application>Microsoft Office PowerPoint</Application>
  <PresentationFormat>Bildspel på skärmen (16:9)</PresentationFormat>
  <Paragraphs>49</Paragraphs>
  <Slides>6</Slides>
  <Notes>6</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Flöde</vt:lpstr>
      <vt:lpstr>PowerPoint-presentation</vt:lpstr>
      <vt:lpstr>PowerPoint-presentation</vt:lpstr>
      <vt:lpstr>PowerPoint-presentation</vt:lpstr>
      <vt:lpstr>PowerPoint-presentation</vt:lpstr>
      <vt:lpstr>PowerPoint-presentation</vt:lpstr>
      <vt:lpstr>PowerPoint-presentation</vt:lpstr>
    </vt:vector>
  </TitlesOfParts>
  <Company>Skandia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Runberg, Magnus</dc:creator>
  <cp:lastModifiedBy>Runberg, Magnus</cp:lastModifiedBy>
  <cp:revision>16</cp:revision>
  <dcterms:created xsi:type="dcterms:W3CDTF">2017-10-14T09:03:47Z</dcterms:created>
  <dcterms:modified xsi:type="dcterms:W3CDTF">2017-10-16T14:14:11Z</dcterms:modified>
</cp:coreProperties>
</file>